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323" r:id="rId3"/>
    <p:sldId id="257" r:id="rId4"/>
    <p:sldId id="258" r:id="rId5"/>
    <p:sldId id="259" r:id="rId6"/>
    <p:sldId id="260" r:id="rId7"/>
    <p:sldId id="261" r:id="rId8"/>
    <p:sldId id="262" r:id="rId9"/>
    <p:sldId id="293" r:id="rId10"/>
    <p:sldId id="321" r:id="rId11"/>
    <p:sldId id="322" r:id="rId12"/>
    <p:sldId id="294" r:id="rId13"/>
    <p:sldId id="263" r:id="rId14"/>
    <p:sldId id="264" r:id="rId15"/>
    <p:sldId id="324" r:id="rId16"/>
    <p:sldId id="265" r:id="rId17"/>
    <p:sldId id="267" r:id="rId18"/>
    <p:sldId id="266" r:id="rId19"/>
    <p:sldId id="268" r:id="rId20"/>
    <p:sldId id="295" r:id="rId21"/>
    <p:sldId id="296" r:id="rId22"/>
    <p:sldId id="269" r:id="rId23"/>
    <p:sldId id="297" r:id="rId24"/>
    <p:sldId id="270" r:id="rId25"/>
    <p:sldId id="300" r:id="rId26"/>
    <p:sldId id="271" r:id="rId27"/>
    <p:sldId id="272" r:id="rId28"/>
    <p:sldId id="273" r:id="rId29"/>
    <p:sldId id="274" r:id="rId30"/>
    <p:sldId id="325" r:id="rId31"/>
    <p:sldId id="298" r:id="rId32"/>
    <p:sldId id="275" r:id="rId33"/>
    <p:sldId id="330" r:id="rId34"/>
    <p:sldId id="276" r:id="rId35"/>
    <p:sldId id="277" r:id="rId36"/>
    <p:sldId id="279" r:id="rId37"/>
    <p:sldId id="301" r:id="rId38"/>
    <p:sldId id="303" r:id="rId39"/>
    <p:sldId id="304" r:id="rId40"/>
    <p:sldId id="305" r:id="rId41"/>
    <p:sldId id="306" r:id="rId42"/>
    <p:sldId id="308" r:id="rId43"/>
    <p:sldId id="309" r:id="rId44"/>
    <p:sldId id="310" r:id="rId45"/>
    <p:sldId id="311" r:id="rId46"/>
    <p:sldId id="280" r:id="rId47"/>
    <p:sldId id="281" r:id="rId48"/>
    <p:sldId id="326" r:id="rId49"/>
    <p:sldId id="314" r:id="rId50"/>
    <p:sldId id="316" r:id="rId51"/>
    <p:sldId id="288" r:id="rId52"/>
    <p:sldId id="317" r:id="rId53"/>
    <p:sldId id="318" r:id="rId54"/>
    <p:sldId id="290" r:id="rId55"/>
    <p:sldId id="328" r:id="rId56"/>
    <p:sldId id="329" r:id="rId57"/>
    <p:sldId id="327" r:id="rId58"/>
    <p:sldId id="29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DF4BEC-7F63-42D3-8380-8D1AC41C3A0F}" v="1376" dt="2025-04-28T21:22:36.5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317" y="58"/>
      </p:cViewPr>
      <p:guideLst/>
    </p:cSldViewPr>
  </p:slideViewPr>
  <p:notesTextViewPr>
    <p:cViewPr>
      <p:scale>
        <a:sx n="3" d="2"/>
        <a:sy n="3" d="2"/>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 x" userId="32ef71832b28eca0" providerId="LiveId" clId="{F4DF4BEC-7F63-42D3-8380-8D1AC41C3A0F}"/>
    <pc:docChg chg="undo custSel addSld delSld modSld sldOrd">
      <pc:chgData name="t x" userId="32ef71832b28eca0" providerId="LiveId" clId="{F4DF4BEC-7F63-42D3-8380-8D1AC41C3A0F}" dt="2025-04-28T21:25:38.941" v="30462" actId="1038"/>
      <pc:docMkLst>
        <pc:docMk/>
      </pc:docMkLst>
      <pc:sldChg chg="addSp delSp modSp mod delAnim">
        <pc:chgData name="t x" userId="32ef71832b28eca0" providerId="LiveId" clId="{F4DF4BEC-7F63-42D3-8380-8D1AC41C3A0F}" dt="2025-04-17T18:07:13.250" v="23583" actId="478"/>
        <pc:sldMkLst>
          <pc:docMk/>
          <pc:sldMk cId="3413528969" sldId="256"/>
        </pc:sldMkLst>
        <pc:picChg chg="add del mod">
          <ac:chgData name="t x" userId="32ef71832b28eca0" providerId="LiveId" clId="{F4DF4BEC-7F63-42D3-8380-8D1AC41C3A0F}" dt="2025-04-17T18:07:13.250" v="23583" actId="478"/>
          <ac:picMkLst>
            <pc:docMk/>
            <pc:sldMk cId="3413528969" sldId="256"/>
            <ac:picMk id="4" creationId="{336504EB-0D9A-4B52-B8D3-9507BCA5DA59}"/>
          </ac:picMkLst>
        </pc:picChg>
      </pc:sldChg>
      <pc:sldChg chg="modSp mod modAnim">
        <pc:chgData name="t x" userId="32ef71832b28eca0" providerId="LiveId" clId="{F4DF4BEC-7F63-42D3-8380-8D1AC41C3A0F}" dt="2025-04-28T18:04:52.637" v="28788"/>
        <pc:sldMkLst>
          <pc:docMk/>
          <pc:sldMk cId="65426046" sldId="257"/>
        </pc:sldMkLst>
        <pc:spChg chg="mod">
          <ac:chgData name="t x" userId="32ef71832b28eca0" providerId="LiveId" clId="{F4DF4BEC-7F63-42D3-8380-8D1AC41C3A0F}" dt="2025-04-13T18:33:04.488" v="5024" actId="20577"/>
          <ac:spMkLst>
            <pc:docMk/>
            <pc:sldMk cId="65426046" sldId="257"/>
            <ac:spMk id="2" creationId="{2A55559C-F67D-4403-B7B1-39342EB696A2}"/>
          </ac:spMkLst>
        </pc:spChg>
        <pc:spChg chg="mod">
          <ac:chgData name="t x" userId="32ef71832b28eca0" providerId="LiveId" clId="{F4DF4BEC-7F63-42D3-8380-8D1AC41C3A0F}" dt="2025-04-17T18:16:32.269" v="23648" actId="20577"/>
          <ac:spMkLst>
            <pc:docMk/>
            <pc:sldMk cId="65426046" sldId="257"/>
            <ac:spMk id="3" creationId="{E4377857-ABBA-49F9-BB9D-020DD1EDAAF2}"/>
          </ac:spMkLst>
        </pc:spChg>
      </pc:sldChg>
      <pc:sldChg chg="modAnim">
        <pc:chgData name="t x" userId="32ef71832b28eca0" providerId="LiveId" clId="{F4DF4BEC-7F63-42D3-8380-8D1AC41C3A0F}" dt="2025-04-28T18:05:10.748" v="28789"/>
        <pc:sldMkLst>
          <pc:docMk/>
          <pc:sldMk cId="2626299969" sldId="258"/>
        </pc:sldMkLst>
      </pc:sldChg>
      <pc:sldChg chg="modSp modAnim">
        <pc:chgData name="t x" userId="32ef71832b28eca0" providerId="LiveId" clId="{F4DF4BEC-7F63-42D3-8380-8D1AC41C3A0F}" dt="2025-04-17T18:20:11.735" v="23668" actId="20577"/>
        <pc:sldMkLst>
          <pc:docMk/>
          <pc:sldMk cId="1132491012" sldId="260"/>
        </pc:sldMkLst>
        <pc:spChg chg="mod">
          <ac:chgData name="t x" userId="32ef71832b28eca0" providerId="LiveId" clId="{F4DF4BEC-7F63-42D3-8380-8D1AC41C3A0F}" dt="2025-04-17T18:20:11.735" v="23668" actId="20577"/>
          <ac:spMkLst>
            <pc:docMk/>
            <pc:sldMk cId="1132491012" sldId="260"/>
            <ac:spMk id="6" creationId="{C7F860F0-116A-4D0C-9547-B83AF3868264}"/>
          </ac:spMkLst>
        </pc:spChg>
      </pc:sldChg>
      <pc:sldChg chg="ord">
        <pc:chgData name="t x" userId="32ef71832b28eca0" providerId="LiveId" clId="{F4DF4BEC-7F63-42D3-8380-8D1AC41C3A0F}" dt="2025-04-10T15:49:09.740" v="5013"/>
        <pc:sldMkLst>
          <pc:docMk/>
          <pc:sldMk cId="4024710087" sldId="261"/>
        </pc:sldMkLst>
      </pc:sldChg>
      <pc:sldChg chg="modSp mod modAnim">
        <pc:chgData name="t x" userId="32ef71832b28eca0" providerId="LiveId" clId="{F4DF4BEC-7F63-42D3-8380-8D1AC41C3A0F}" dt="2025-04-28T18:09:12.961" v="28797"/>
        <pc:sldMkLst>
          <pc:docMk/>
          <pc:sldMk cId="1927296941" sldId="262"/>
        </pc:sldMkLst>
        <pc:graphicFrameChg chg="mod modGraphic">
          <ac:chgData name="t x" userId="32ef71832b28eca0" providerId="LiveId" clId="{F4DF4BEC-7F63-42D3-8380-8D1AC41C3A0F}" dt="2025-04-17T18:26:45.973" v="23699" actId="20577"/>
          <ac:graphicFrameMkLst>
            <pc:docMk/>
            <pc:sldMk cId="1927296941" sldId="262"/>
            <ac:graphicFrameMk id="4" creationId="{5532D3EF-8F4D-4E29-AF21-11754E3EAFC6}"/>
          </ac:graphicFrameMkLst>
        </pc:graphicFrameChg>
        <pc:picChg chg="mod">
          <ac:chgData name="t x" userId="32ef71832b28eca0" providerId="LiveId" clId="{F4DF4BEC-7F63-42D3-8380-8D1AC41C3A0F}" dt="2025-04-17T18:17:21.396" v="23660" actId="1036"/>
          <ac:picMkLst>
            <pc:docMk/>
            <pc:sldMk cId="1927296941" sldId="262"/>
            <ac:picMk id="6" creationId="{E33D6A8B-B4A7-4D3C-8264-866DC75D5707}"/>
          </ac:picMkLst>
        </pc:picChg>
        <pc:picChg chg="mod">
          <ac:chgData name="t x" userId="32ef71832b28eca0" providerId="LiveId" clId="{F4DF4BEC-7F63-42D3-8380-8D1AC41C3A0F}" dt="2025-04-17T18:17:21.396" v="23660" actId="1036"/>
          <ac:picMkLst>
            <pc:docMk/>
            <pc:sldMk cId="1927296941" sldId="262"/>
            <ac:picMk id="8" creationId="{A807AB3D-5E3E-42D0-BF26-96B8BB952DEB}"/>
          </ac:picMkLst>
        </pc:picChg>
      </pc:sldChg>
      <pc:sldChg chg="addSp modSp mod modAnim">
        <pc:chgData name="t x" userId="32ef71832b28eca0" providerId="LiveId" clId="{F4DF4BEC-7F63-42D3-8380-8D1AC41C3A0F}" dt="2025-04-28T18:32:30.012" v="28864" actId="207"/>
        <pc:sldMkLst>
          <pc:docMk/>
          <pc:sldMk cId="2039891181" sldId="263"/>
        </pc:sldMkLst>
        <pc:spChg chg="mod">
          <ac:chgData name="t x" userId="32ef71832b28eca0" providerId="LiveId" clId="{F4DF4BEC-7F63-42D3-8380-8D1AC41C3A0F}" dt="2025-04-05T16:27:14.766" v="7" actId="20577"/>
          <ac:spMkLst>
            <pc:docMk/>
            <pc:sldMk cId="2039891181" sldId="263"/>
            <ac:spMk id="2" creationId="{9D6BD2F2-8F9C-4A27-8E56-6FC796E53AD0}"/>
          </ac:spMkLst>
        </pc:spChg>
        <pc:spChg chg="add mod">
          <ac:chgData name="t x" userId="32ef71832b28eca0" providerId="LiveId" clId="{F4DF4BEC-7F63-42D3-8380-8D1AC41C3A0F}" dt="2025-04-28T18:32:30.012" v="28864" actId="207"/>
          <ac:spMkLst>
            <pc:docMk/>
            <pc:sldMk cId="2039891181" sldId="263"/>
            <ac:spMk id="3" creationId="{A8C3D75D-790A-464D-BA99-8562D24230F1}"/>
          </ac:spMkLst>
        </pc:spChg>
        <pc:graphicFrameChg chg="mod">
          <ac:chgData name="t x" userId="32ef71832b28eca0" providerId="LiveId" clId="{F4DF4BEC-7F63-42D3-8380-8D1AC41C3A0F}" dt="2025-04-17T18:57:23.979" v="23756" actId="20577"/>
          <ac:graphicFrameMkLst>
            <pc:docMk/>
            <pc:sldMk cId="2039891181" sldId="263"/>
            <ac:graphicFrameMk id="5" creationId="{95FC5DAE-9305-453B-8BB0-AC43C67C73EC}"/>
          </ac:graphicFrameMkLst>
        </pc:graphicFrameChg>
      </pc:sldChg>
      <pc:sldChg chg="addSp delSp modSp mod modAnim modNotes">
        <pc:chgData name="t x" userId="32ef71832b28eca0" providerId="LiveId" clId="{F4DF4BEC-7F63-42D3-8380-8D1AC41C3A0F}" dt="2025-04-18T14:43:34.443" v="24758" actId="1035"/>
        <pc:sldMkLst>
          <pc:docMk/>
          <pc:sldMk cId="3329309322" sldId="264"/>
        </pc:sldMkLst>
        <pc:spChg chg="mod">
          <ac:chgData name="t x" userId="32ef71832b28eca0" providerId="LiveId" clId="{F4DF4BEC-7F63-42D3-8380-8D1AC41C3A0F}" dt="2025-04-17T19:00:16.717" v="23773" actId="20577"/>
          <ac:spMkLst>
            <pc:docMk/>
            <pc:sldMk cId="3329309322" sldId="264"/>
            <ac:spMk id="2" creationId="{52935C1E-1A1A-4598-8377-610F92BF1890}"/>
          </ac:spMkLst>
        </pc:spChg>
        <pc:spChg chg="mod">
          <ac:chgData name="t x" userId="32ef71832b28eca0" providerId="LiveId" clId="{F4DF4BEC-7F63-42D3-8380-8D1AC41C3A0F}" dt="2025-04-18T14:37:07.783" v="24722" actId="1076"/>
          <ac:spMkLst>
            <pc:docMk/>
            <pc:sldMk cId="3329309322" sldId="264"/>
            <ac:spMk id="3" creationId="{C09B97A1-4EFD-48A5-A696-1FAC3BB67753}"/>
          </ac:spMkLst>
        </pc:spChg>
        <pc:spChg chg="add mod">
          <ac:chgData name="t x" userId="32ef71832b28eca0" providerId="LiveId" clId="{F4DF4BEC-7F63-42D3-8380-8D1AC41C3A0F}" dt="2025-04-18T14:43:05.721" v="24744" actId="1036"/>
          <ac:spMkLst>
            <pc:docMk/>
            <pc:sldMk cId="3329309322" sldId="264"/>
            <ac:spMk id="4" creationId="{592FC4C1-E904-4B30-A6D3-B5D70CF0A95D}"/>
          </ac:spMkLst>
        </pc:spChg>
        <pc:spChg chg="add mod">
          <ac:chgData name="t x" userId="32ef71832b28eca0" providerId="LiveId" clId="{F4DF4BEC-7F63-42D3-8380-8D1AC41C3A0F}" dt="2025-04-17T16:09:14.803" v="23339" actId="1035"/>
          <ac:spMkLst>
            <pc:docMk/>
            <pc:sldMk cId="3329309322" sldId="264"/>
            <ac:spMk id="5" creationId="{D4D3A46F-0808-47BD-BE36-DC2BDD41ACC6}"/>
          </ac:spMkLst>
        </pc:spChg>
        <pc:spChg chg="add del mod">
          <ac:chgData name="t x" userId="32ef71832b28eca0" providerId="LiveId" clId="{F4DF4BEC-7F63-42D3-8380-8D1AC41C3A0F}" dt="2025-04-14T14:56:18.139" v="9443" actId="478"/>
          <ac:spMkLst>
            <pc:docMk/>
            <pc:sldMk cId="3329309322" sldId="264"/>
            <ac:spMk id="6" creationId="{2D6A5C8F-73DE-4038-AE2B-1A5EB157F86F}"/>
          </ac:spMkLst>
        </pc:spChg>
        <pc:spChg chg="add mod">
          <ac:chgData name="t x" userId="32ef71832b28eca0" providerId="LiveId" clId="{F4DF4BEC-7F63-42D3-8380-8D1AC41C3A0F}" dt="2025-04-18T14:35:30.809" v="24718" actId="14100"/>
          <ac:spMkLst>
            <pc:docMk/>
            <pc:sldMk cId="3329309322" sldId="264"/>
            <ac:spMk id="6" creationId="{A53F0D38-76D5-46CA-A7BD-53E7E5D071A4}"/>
          </ac:spMkLst>
        </pc:spChg>
        <pc:spChg chg="add del mod">
          <ac:chgData name="t x" userId="32ef71832b28eca0" providerId="LiveId" clId="{F4DF4BEC-7F63-42D3-8380-8D1AC41C3A0F}" dt="2025-04-14T14:56:25.791" v="9444" actId="478"/>
          <ac:spMkLst>
            <pc:docMk/>
            <pc:sldMk cId="3329309322" sldId="264"/>
            <ac:spMk id="7" creationId="{66EB2667-32D6-4465-AB31-CB8B7C7064D8}"/>
          </ac:spMkLst>
        </pc:spChg>
        <pc:spChg chg="add mod">
          <ac:chgData name="t x" userId="32ef71832b28eca0" providerId="LiveId" clId="{F4DF4BEC-7F63-42D3-8380-8D1AC41C3A0F}" dt="2025-04-17T16:09:14.803" v="23339" actId="1035"/>
          <ac:spMkLst>
            <pc:docMk/>
            <pc:sldMk cId="3329309322" sldId="264"/>
            <ac:spMk id="8" creationId="{645FADC6-47B7-4D30-B90C-C7710C047BA1}"/>
          </ac:spMkLst>
        </pc:spChg>
        <pc:spChg chg="add del mod">
          <ac:chgData name="t x" userId="32ef71832b28eca0" providerId="LiveId" clId="{F4DF4BEC-7F63-42D3-8380-8D1AC41C3A0F}" dt="2025-04-14T14:57:13.885" v="9486" actId="478"/>
          <ac:spMkLst>
            <pc:docMk/>
            <pc:sldMk cId="3329309322" sldId="264"/>
            <ac:spMk id="9" creationId="{91925212-DEC9-4B5E-8684-B2E2561D861A}"/>
          </ac:spMkLst>
        </pc:spChg>
        <pc:spChg chg="add mod">
          <ac:chgData name="t x" userId="32ef71832b28eca0" providerId="LiveId" clId="{F4DF4BEC-7F63-42D3-8380-8D1AC41C3A0F}" dt="2025-04-18T14:39:55.761" v="24734" actId="14100"/>
          <ac:spMkLst>
            <pc:docMk/>
            <pc:sldMk cId="3329309322" sldId="264"/>
            <ac:spMk id="10" creationId="{68011F82-4BF9-4FEB-A107-54FE2443A8FE}"/>
          </ac:spMkLst>
        </pc:spChg>
        <pc:spChg chg="add mod">
          <ac:chgData name="t x" userId="32ef71832b28eca0" providerId="LiveId" clId="{F4DF4BEC-7F63-42D3-8380-8D1AC41C3A0F}" dt="2025-04-18T14:37:07.783" v="24722" actId="1076"/>
          <ac:spMkLst>
            <pc:docMk/>
            <pc:sldMk cId="3329309322" sldId="264"/>
            <ac:spMk id="11" creationId="{4CB32E4F-5D4A-43A3-8DE8-3D589B3CD05F}"/>
          </ac:spMkLst>
        </pc:spChg>
        <pc:spChg chg="add mod">
          <ac:chgData name="t x" userId="32ef71832b28eca0" providerId="LiveId" clId="{F4DF4BEC-7F63-42D3-8380-8D1AC41C3A0F}" dt="2025-04-18T14:43:05.721" v="24744" actId="1036"/>
          <ac:spMkLst>
            <pc:docMk/>
            <pc:sldMk cId="3329309322" sldId="264"/>
            <ac:spMk id="12" creationId="{0F012932-AE63-4F7E-9CD5-59257096EEF7}"/>
          </ac:spMkLst>
        </pc:spChg>
        <pc:spChg chg="add mod">
          <ac:chgData name="t x" userId="32ef71832b28eca0" providerId="LiveId" clId="{F4DF4BEC-7F63-42D3-8380-8D1AC41C3A0F}" dt="2025-04-17T16:09:14.803" v="23339" actId="1035"/>
          <ac:spMkLst>
            <pc:docMk/>
            <pc:sldMk cId="3329309322" sldId="264"/>
            <ac:spMk id="13" creationId="{47180EE5-EDCB-4C8E-8810-93C9770BF8A7}"/>
          </ac:spMkLst>
        </pc:spChg>
        <pc:spChg chg="add mod">
          <ac:chgData name="t x" userId="32ef71832b28eca0" providerId="LiveId" clId="{F4DF4BEC-7F63-42D3-8380-8D1AC41C3A0F}" dt="2025-04-18T14:43:21.253" v="24747" actId="1035"/>
          <ac:spMkLst>
            <pc:docMk/>
            <pc:sldMk cId="3329309322" sldId="264"/>
            <ac:spMk id="14" creationId="{32B0B34F-423A-4C65-A6DF-8612E1C0E013}"/>
          </ac:spMkLst>
        </pc:spChg>
        <pc:spChg chg="add mod">
          <ac:chgData name="t x" userId="32ef71832b28eca0" providerId="LiveId" clId="{F4DF4BEC-7F63-42D3-8380-8D1AC41C3A0F}" dt="2025-04-17T16:09:14.803" v="23339" actId="1035"/>
          <ac:spMkLst>
            <pc:docMk/>
            <pc:sldMk cId="3329309322" sldId="264"/>
            <ac:spMk id="27" creationId="{D07828FE-1551-4943-A572-A2B12834D2DD}"/>
          </ac:spMkLst>
        </pc:spChg>
        <pc:spChg chg="add mod">
          <ac:chgData name="t x" userId="32ef71832b28eca0" providerId="LiveId" clId="{F4DF4BEC-7F63-42D3-8380-8D1AC41C3A0F}" dt="2025-04-17T16:09:14.803" v="23339" actId="1035"/>
          <ac:spMkLst>
            <pc:docMk/>
            <pc:sldMk cId="3329309322" sldId="264"/>
            <ac:spMk id="28" creationId="{BCEE121C-58FD-44A3-B9E6-F9FBC7ECCB89}"/>
          </ac:spMkLst>
        </pc:spChg>
        <pc:spChg chg="add mod">
          <ac:chgData name="t x" userId="32ef71832b28eca0" providerId="LiveId" clId="{F4DF4BEC-7F63-42D3-8380-8D1AC41C3A0F}" dt="2025-04-18T14:43:34.443" v="24758" actId="1035"/>
          <ac:spMkLst>
            <pc:docMk/>
            <pc:sldMk cId="3329309322" sldId="264"/>
            <ac:spMk id="29" creationId="{5ADFEAC7-0D65-42AC-86D3-01E3EBBB758D}"/>
          </ac:spMkLst>
        </pc:spChg>
        <pc:spChg chg="add del mod">
          <ac:chgData name="t x" userId="32ef71832b28eca0" providerId="LiveId" clId="{F4DF4BEC-7F63-42D3-8380-8D1AC41C3A0F}" dt="2025-04-14T16:03:04.468" v="9938"/>
          <ac:spMkLst>
            <pc:docMk/>
            <pc:sldMk cId="3329309322" sldId="264"/>
            <ac:spMk id="30" creationId="{50BE0499-1649-48AE-B050-73266706D3E2}"/>
          </ac:spMkLst>
        </pc:spChg>
        <pc:spChg chg="add mod">
          <ac:chgData name="t x" userId="32ef71832b28eca0" providerId="LiveId" clId="{F4DF4BEC-7F63-42D3-8380-8D1AC41C3A0F}" dt="2025-04-18T14:43:34.443" v="24758" actId="1035"/>
          <ac:spMkLst>
            <pc:docMk/>
            <pc:sldMk cId="3329309322" sldId="264"/>
            <ac:spMk id="31" creationId="{4D47970D-34B4-4B8E-8FCB-E343596A4F3D}"/>
          </ac:spMkLst>
        </pc:spChg>
        <pc:spChg chg="add mod">
          <ac:chgData name="t x" userId="32ef71832b28eca0" providerId="LiveId" clId="{F4DF4BEC-7F63-42D3-8380-8D1AC41C3A0F}" dt="2025-04-17T16:09:14.803" v="23339" actId="1035"/>
          <ac:spMkLst>
            <pc:docMk/>
            <pc:sldMk cId="3329309322" sldId="264"/>
            <ac:spMk id="32" creationId="{E00E10BA-D99E-47AA-9432-81A2AF04EACC}"/>
          </ac:spMkLst>
        </pc:spChg>
        <pc:picChg chg="add mod">
          <ac:chgData name="t x" userId="32ef71832b28eca0" providerId="LiveId" clId="{F4DF4BEC-7F63-42D3-8380-8D1AC41C3A0F}" dt="2025-04-17T16:09:14.803" v="23339" actId="1035"/>
          <ac:picMkLst>
            <pc:docMk/>
            <pc:sldMk cId="3329309322" sldId="264"/>
            <ac:picMk id="16" creationId="{1A3CC6B0-6AC3-4BDB-89F6-8D8C1E371AFA}"/>
          </ac:picMkLst>
        </pc:picChg>
        <pc:picChg chg="add mod">
          <ac:chgData name="t x" userId="32ef71832b28eca0" providerId="LiveId" clId="{F4DF4BEC-7F63-42D3-8380-8D1AC41C3A0F}" dt="2025-04-17T16:09:14.803" v="23339" actId="1035"/>
          <ac:picMkLst>
            <pc:docMk/>
            <pc:sldMk cId="3329309322" sldId="264"/>
            <ac:picMk id="18" creationId="{96C36E12-8369-4A1F-BF58-8CE6DD177090}"/>
          </ac:picMkLst>
        </pc:picChg>
        <pc:picChg chg="add mod">
          <ac:chgData name="t x" userId="32ef71832b28eca0" providerId="LiveId" clId="{F4DF4BEC-7F63-42D3-8380-8D1AC41C3A0F}" dt="2025-04-18T14:43:34.443" v="24758" actId="1035"/>
          <ac:picMkLst>
            <pc:docMk/>
            <pc:sldMk cId="3329309322" sldId="264"/>
            <ac:picMk id="20" creationId="{AA508380-24B5-4EA4-8264-3164B9789E72}"/>
          </ac:picMkLst>
        </pc:picChg>
        <pc:picChg chg="add mod">
          <ac:chgData name="t x" userId="32ef71832b28eca0" providerId="LiveId" clId="{F4DF4BEC-7F63-42D3-8380-8D1AC41C3A0F}" dt="2025-04-18T14:43:34.443" v="24758" actId="1035"/>
          <ac:picMkLst>
            <pc:docMk/>
            <pc:sldMk cId="3329309322" sldId="264"/>
            <ac:picMk id="22" creationId="{C9AD8DA8-8263-4A1C-90A1-DDE076B144DA}"/>
          </ac:picMkLst>
        </pc:picChg>
        <pc:picChg chg="add mod">
          <ac:chgData name="t x" userId="32ef71832b28eca0" providerId="LiveId" clId="{F4DF4BEC-7F63-42D3-8380-8D1AC41C3A0F}" dt="2025-04-17T16:09:14.803" v="23339" actId="1035"/>
          <ac:picMkLst>
            <pc:docMk/>
            <pc:sldMk cId="3329309322" sldId="264"/>
            <ac:picMk id="24" creationId="{B896105D-E6FE-4FC4-AEAE-A1BD32A5B2EA}"/>
          </ac:picMkLst>
        </pc:picChg>
        <pc:picChg chg="add mod">
          <ac:chgData name="t x" userId="32ef71832b28eca0" providerId="LiveId" clId="{F4DF4BEC-7F63-42D3-8380-8D1AC41C3A0F}" dt="2025-04-17T16:09:14.803" v="23339" actId="1035"/>
          <ac:picMkLst>
            <pc:docMk/>
            <pc:sldMk cId="3329309322" sldId="264"/>
            <ac:picMk id="26" creationId="{C04D2BC1-E976-457C-87C0-978380555D85}"/>
          </ac:picMkLst>
        </pc:picChg>
        <pc:cxnChg chg="add mod">
          <ac:chgData name="t x" userId="32ef71832b28eca0" providerId="LiveId" clId="{F4DF4BEC-7F63-42D3-8380-8D1AC41C3A0F}" dt="2025-04-17T16:09:14.803" v="23339" actId="1035"/>
          <ac:cxnSpMkLst>
            <pc:docMk/>
            <pc:sldMk cId="3329309322" sldId="264"/>
            <ac:cxnSpMk id="34" creationId="{35E11400-79E5-4B0A-BBDA-F4AA60DC0166}"/>
          </ac:cxnSpMkLst>
        </pc:cxnChg>
        <pc:cxnChg chg="add mod">
          <ac:chgData name="t x" userId="32ef71832b28eca0" providerId="LiveId" clId="{F4DF4BEC-7F63-42D3-8380-8D1AC41C3A0F}" dt="2025-04-17T16:09:14.803" v="23339" actId="1035"/>
          <ac:cxnSpMkLst>
            <pc:docMk/>
            <pc:sldMk cId="3329309322" sldId="264"/>
            <ac:cxnSpMk id="35" creationId="{6FB11B9C-F63D-4C3D-B8FC-F44773D36031}"/>
          </ac:cxnSpMkLst>
        </pc:cxnChg>
      </pc:sldChg>
      <pc:sldChg chg="addSp delSp modSp mod modAnim">
        <pc:chgData name="t x" userId="32ef71832b28eca0" providerId="LiveId" clId="{F4DF4BEC-7F63-42D3-8380-8D1AC41C3A0F}" dt="2025-04-18T14:48:22.758" v="24776"/>
        <pc:sldMkLst>
          <pc:docMk/>
          <pc:sldMk cId="2377345593" sldId="265"/>
        </pc:sldMkLst>
        <pc:spChg chg="mod">
          <ac:chgData name="t x" userId="32ef71832b28eca0" providerId="LiveId" clId="{F4DF4BEC-7F63-42D3-8380-8D1AC41C3A0F}" dt="2025-04-17T19:00:35.382" v="23794" actId="20577"/>
          <ac:spMkLst>
            <pc:docMk/>
            <pc:sldMk cId="2377345593" sldId="265"/>
            <ac:spMk id="2" creationId="{52935C1E-1A1A-4598-8377-610F92BF1890}"/>
          </ac:spMkLst>
        </pc:spChg>
        <pc:spChg chg="mod">
          <ac:chgData name="t x" userId="32ef71832b28eca0" providerId="LiveId" clId="{F4DF4BEC-7F63-42D3-8380-8D1AC41C3A0F}" dt="2025-04-08T15:18:16.191" v="1061" actId="20577"/>
          <ac:spMkLst>
            <pc:docMk/>
            <pc:sldMk cId="2377345593" sldId="265"/>
            <ac:spMk id="3" creationId="{C09B97A1-4EFD-48A5-A696-1FAC3BB67753}"/>
          </ac:spMkLst>
        </pc:spChg>
        <pc:spChg chg="add mod">
          <ac:chgData name="t x" userId="32ef71832b28eca0" providerId="LiveId" clId="{F4DF4BEC-7F63-42D3-8380-8D1AC41C3A0F}" dt="2025-04-14T15:35:45.861" v="9602" actId="1076"/>
          <ac:spMkLst>
            <pc:docMk/>
            <pc:sldMk cId="2377345593" sldId="265"/>
            <ac:spMk id="4" creationId="{49CEA5C1-283B-4215-B957-1737814030BB}"/>
          </ac:spMkLst>
        </pc:spChg>
        <pc:spChg chg="add mod">
          <ac:chgData name="t x" userId="32ef71832b28eca0" providerId="LiveId" clId="{F4DF4BEC-7F63-42D3-8380-8D1AC41C3A0F}" dt="2025-04-14T15:39:33.812" v="9611" actId="1076"/>
          <ac:spMkLst>
            <pc:docMk/>
            <pc:sldMk cId="2377345593" sldId="265"/>
            <ac:spMk id="5" creationId="{E0829D51-4848-42C2-AA77-F56DF0B8B135}"/>
          </ac:spMkLst>
        </pc:spChg>
        <pc:spChg chg="add mod">
          <ac:chgData name="t x" userId="32ef71832b28eca0" providerId="LiveId" clId="{F4DF4BEC-7F63-42D3-8380-8D1AC41C3A0F}" dt="2025-04-08T15:19:39.229" v="1067" actId="1076"/>
          <ac:spMkLst>
            <pc:docMk/>
            <pc:sldMk cId="2377345593" sldId="265"/>
            <ac:spMk id="6" creationId="{22E606AB-A476-44BD-A6B1-617334882867}"/>
          </ac:spMkLst>
        </pc:spChg>
        <pc:picChg chg="add del mod">
          <ac:chgData name="t x" userId="32ef71832b28eca0" providerId="LiveId" clId="{F4DF4BEC-7F63-42D3-8380-8D1AC41C3A0F}" dt="2025-04-14T15:32:43.074" v="9589" actId="478"/>
          <ac:picMkLst>
            <pc:docMk/>
            <pc:sldMk cId="2377345593" sldId="265"/>
            <ac:picMk id="8" creationId="{8CBF3F4B-0D7D-4F62-B67B-9DAC19D5E27D}"/>
          </ac:picMkLst>
        </pc:picChg>
        <pc:picChg chg="add del mod">
          <ac:chgData name="t x" userId="32ef71832b28eca0" providerId="LiveId" clId="{F4DF4BEC-7F63-42D3-8380-8D1AC41C3A0F}" dt="2025-04-14T15:34:46.602" v="9597" actId="478"/>
          <ac:picMkLst>
            <pc:docMk/>
            <pc:sldMk cId="2377345593" sldId="265"/>
            <ac:picMk id="10" creationId="{8F6BCE62-5603-4165-9E97-348B83F995D0}"/>
          </ac:picMkLst>
        </pc:picChg>
        <pc:picChg chg="add mod">
          <ac:chgData name="t x" userId="32ef71832b28eca0" providerId="LiveId" clId="{F4DF4BEC-7F63-42D3-8380-8D1AC41C3A0F}" dt="2025-04-14T15:35:38.470" v="9601" actId="1076"/>
          <ac:picMkLst>
            <pc:docMk/>
            <pc:sldMk cId="2377345593" sldId="265"/>
            <ac:picMk id="12" creationId="{958FBB61-F56B-4E05-80AE-984DE6CF3636}"/>
          </ac:picMkLst>
        </pc:picChg>
        <pc:picChg chg="add mod modCrop">
          <ac:chgData name="t x" userId="32ef71832b28eca0" providerId="LiveId" clId="{F4DF4BEC-7F63-42D3-8380-8D1AC41C3A0F}" dt="2025-04-14T15:37:52.059" v="9606" actId="1076"/>
          <ac:picMkLst>
            <pc:docMk/>
            <pc:sldMk cId="2377345593" sldId="265"/>
            <ac:picMk id="14" creationId="{728994C8-CD6C-406D-8941-3BC3410AC2A2}"/>
          </ac:picMkLst>
        </pc:picChg>
        <pc:picChg chg="add mod">
          <ac:chgData name="t x" userId="32ef71832b28eca0" providerId="LiveId" clId="{F4DF4BEC-7F63-42D3-8380-8D1AC41C3A0F}" dt="2025-04-14T15:39:17.785" v="9610" actId="1076"/>
          <ac:picMkLst>
            <pc:docMk/>
            <pc:sldMk cId="2377345593" sldId="265"/>
            <ac:picMk id="16" creationId="{875DA375-A843-4ADD-8B29-6240BC5AE525}"/>
          </ac:picMkLst>
        </pc:picChg>
        <pc:picChg chg="add mod">
          <ac:chgData name="t x" userId="32ef71832b28eca0" providerId="LiveId" clId="{F4DF4BEC-7F63-42D3-8380-8D1AC41C3A0F}" dt="2025-04-14T15:41:25.228" v="9614" actId="1076"/>
          <ac:picMkLst>
            <pc:docMk/>
            <pc:sldMk cId="2377345593" sldId="265"/>
            <ac:picMk id="18" creationId="{75294DCD-57F7-48AB-90FB-D601C8CCEB1E}"/>
          </ac:picMkLst>
        </pc:picChg>
        <pc:picChg chg="add mod modCrop">
          <ac:chgData name="t x" userId="32ef71832b28eca0" providerId="LiveId" clId="{F4DF4BEC-7F63-42D3-8380-8D1AC41C3A0F}" dt="2025-04-14T15:45:49.370" v="9620" actId="1076"/>
          <ac:picMkLst>
            <pc:docMk/>
            <pc:sldMk cId="2377345593" sldId="265"/>
            <ac:picMk id="20" creationId="{D0459F66-DABF-441B-B7CC-76BAF3658466}"/>
          </ac:picMkLst>
        </pc:picChg>
        <pc:picChg chg="add mod">
          <ac:chgData name="t x" userId="32ef71832b28eca0" providerId="LiveId" clId="{F4DF4BEC-7F63-42D3-8380-8D1AC41C3A0F}" dt="2025-04-14T15:46:53.616" v="9622" actId="1076"/>
          <ac:picMkLst>
            <pc:docMk/>
            <pc:sldMk cId="2377345593" sldId="265"/>
            <ac:picMk id="22" creationId="{7A41C796-B51A-4DED-9D0B-45B69097AC6D}"/>
          </ac:picMkLst>
        </pc:picChg>
        <pc:cxnChg chg="add mod">
          <ac:chgData name="t x" userId="32ef71832b28eca0" providerId="LiveId" clId="{F4DF4BEC-7F63-42D3-8380-8D1AC41C3A0F}" dt="2025-04-14T15:54:07.848" v="9880" actId="1035"/>
          <ac:cxnSpMkLst>
            <pc:docMk/>
            <pc:sldMk cId="2377345593" sldId="265"/>
            <ac:cxnSpMk id="24" creationId="{A14D4109-B2F7-417F-9D1B-835401C6AA17}"/>
          </ac:cxnSpMkLst>
        </pc:cxnChg>
        <pc:cxnChg chg="add mod">
          <ac:chgData name="t x" userId="32ef71832b28eca0" providerId="LiveId" clId="{F4DF4BEC-7F63-42D3-8380-8D1AC41C3A0F}" dt="2025-04-14T15:54:32.325" v="9885" actId="1076"/>
          <ac:cxnSpMkLst>
            <pc:docMk/>
            <pc:sldMk cId="2377345593" sldId="265"/>
            <ac:cxnSpMk id="25" creationId="{9813AEBC-BCF5-4219-AF45-DD17525C053B}"/>
          </ac:cxnSpMkLst>
        </pc:cxnChg>
        <pc:cxnChg chg="add mod">
          <ac:chgData name="t x" userId="32ef71832b28eca0" providerId="LiveId" clId="{F4DF4BEC-7F63-42D3-8380-8D1AC41C3A0F}" dt="2025-04-14T15:54:54.442" v="9887" actId="1076"/>
          <ac:cxnSpMkLst>
            <pc:docMk/>
            <pc:sldMk cId="2377345593" sldId="265"/>
            <ac:cxnSpMk id="28" creationId="{65C8181D-3F63-4A7B-88F7-008919DB8728}"/>
          </ac:cxnSpMkLst>
        </pc:cxnChg>
        <pc:cxnChg chg="add mod">
          <ac:chgData name="t x" userId="32ef71832b28eca0" providerId="LiveId" clId="{F4DF4BEC-7F63-42D3-8380-8D1AC41C3A0F}" dt="2025-04-14T15:55:42" v="9893" actId="1076"/>
          <ac:cxnSpMkLst>
            <pc:docMk/>
            <pc:sldMk cId="2377345593" sldId="265"/>
            <ac:cxnSpMk id="29" creationId="{0EFD425E-3FD6-424D-B1B4-A98713AEE8BE}"/>
          </ac:cxnSpMkLst>
        </pc:cxnChg>
      </pc:sldChg>
      <pc:sldChg chg="addSp modSp mod ord modAnim">
        <pc:chgData name="t x" userId="32ef71832b28eca0" providerId="LiveId" clId="{F4DF4BEC-7F63-42D3-8380-8D1AC41C3A0F}" dt="2025-04-18T14:56:03.343" v="24787"/>
        <pc:sldMkLst>
          <pc:docMk/>
          <pc:sldMk cId="497488200" sldId="266"/>
        </pc:sldMkLst>
        <pc:spChg chg="mod">
          <ac:chgData name="t x" userId="32ef71832b28eca0" providerId="LiveId" clId="{F4DF4BEC-7F63-42D3-8380-8D1AC41C3A0F}" dt="2025-04-17T19:01:25.557" v="23840" actId="20577"/>
          <ac:spMkLst>
            <pc:docMk/>
            <pc:sldMk cId="497488200" sldId="266"/>
            <ac:spMk id="2" creationId="{52935C1E-1A1A-4598-8377-610F92BF1890}"/>
          </ac:spMkLst>
        </pc:spChg>
        <pc:spChg chg="mod">
          <ac:chgData name="t x" userId="32ef71832b28eca0" providerId="LiveId" clId="{F4DF4BEC-7F63-42D3-8380-8D1AC41C3A0F}" dt="2025-04-14T17:28:56.669" v="10169" actId="255"/>
          <ac:spMkLst>
            <pc:docMk/>
            <pc:sldMk cId="497488200" sldId="266"/>
            <ac:spMk id="3" creationId="{C09B97A1-4EFD-48A5-A696-1FAC3BB67753}"/>
          </ac:spMkLst>
        </pc:spChg>
        <pc:graphicFrameChg chg="add mod">
          <ac:chgData name="t x" userId="32ef71832b28eca0" providerId="LiveId" clId="{F4DF4BEC-7F63-42D3-8380-8D1AC41C3A0F}" dt="2025-04-14T17:23:40.068" v="10110" actId="1076"/>
          <ac:graphicFrameMkLst>
            <pc:docMk/>
            <pc:sldMk cId="497488200" sldId="266"/>
            <ac:graphicFrameMk id="16" creationId="{5B80DFBA-E755-4B60-BD4B-3D6DABAA03B2}"/>
          </ac:graphicFrameMkLst>
        </pc:graphicFrameChg>
        <pc:graphicFrameChg chg="add mod modGraphic">
          <ac:chgData name="t x" userId="32ef71832b28eca0" providerId="LiveId" clId="{F4DF4BEC-7F63-42D3-8380-8D1AC41C3A0F}" dt="2025-04-14T17:25:45.571" v="10119" actId="20577"/>
          <ac:graphicFrameMkLst>
            <pc:docMk/>
            <pc:sldMk cId="497488200" sldId="266"/>
            <ac:graphicFrameMk id="17" creationId="{9706AAEC-FE65-463F-8065-5E0B3E5F0AD4}"/>
          </ac:graphicFrameMkLst>
        </pc:graphicFrameChg>
        <pc:picChg chg="add mod">
          <ac:chgData name="t x" userId="32ef71832b28eca0" providerId="LiveId" clId="{F4DF4BEC-7F63-42D3-8380-8D1AC41C3A0F}" dt="2025-04-14T16:24:04.629" v="10022" actId="1076"/>
          <ac:picMkLst>
            <pc:docMk/>
            <pc:sldMk cId="497488200" sldId="266"/>
            <ac:picMk id="5" creationId="{73D80CE4-01CB-4CDA-8B20-E5702437F864}"/>
          </ac:picMkLst>
        </pc:picChg>
        <pc:picChg chg="add mod">
          <ac:chgData name="t x" userId="32ef71832b28eca0" providerId="LiveId" clId="{F4DF4BEC-7F63-42D3-8380-8D1AC41C3A0F}" dt="2025-04-14T16:25:16.467" v="10025" actId="1076"/>
          <ac:picMkLst>
            <pc:docMk/>
            <pc:sldMk cId="497488200" sldId="266"/>
            <ac:picMk id="7" creationId="{DD60FE21-85DE-4325-9845-F737A01ABE0D}"/>
          </ac:picMkLst>
        </pc:picChg>
        <pc:picChg chg="add mod">
          <ac:chgData name="t x" userId="32ef71832b28eca0" providerId="LiveId" clId="{F4DF4BEC-7F63-42D3-8380-8D1AC41C3A0F}" dt="2025-04-14T16:26:05.420" v="10027" actId="1076"/>
          <ac:picMkLst>
            <pc:docMk/>
            <pc:sldMk cId="497488200" sldId="266"/>
            <ac:picMk id="9" creationId="{459DF7D7-336C-47C3-86B5-D9ECBAC5A18F}"/>
          </ac:picMkLst>
        </pc:picChg>
        <pc:picChg chg="add mod">
          <ac:chgData name="t x" userId="32ef71832b28eca0" providerId="LiveId" clId="{F4DF4BEC-7F63-42D3-8380-8D1AC41C3A0F}" dt="2025-04-14T16:30:57.948" v="10101" actId="1076"/>
          <ac:picMkLst>
            <pc:docMk/>
            <pc:sldMk cId="497488200" sldId="266"/>
            <ac:picMk id="11" creationId="{3DFF6ED5-5B3A-4734-BB63-CD3B7F7D8A24}"/>
          </ac:picMkLst>
        </pc:picChg>
        <pc:picChg chg="add mod">
          <ac:chgData name="t x" userId="32ef71832b28eca0" providerId="LiveId" clId="{F4DF4BEC-7F63-42D3-8380-8D1AC41C3A0F}" dt="2025-04-14T16:31:36.420" v="10103" actId="1076"/>
          <ac:picMkLst>
            <pc:docMk/>
            <pc:sldMk cId="497488200" sldId="266"/>
            <ac:picMk id="13" creationId="{83EF660F-6BE1-4B82-BD63-EB12B880A826}"/>
          </ac:picMkLst>
        </pc:picChg>
        <pc:picChg chg="add mod">
          <ac:chgData name="t x" userId="32ef71832b28eca0" providerId="LiveId" clId="{F4DF4BEC-7F63-42D3-8380-8D1AC41C3A0F}" dt="2025-04-14T16:32:27.545" v="10105" actId="1076"/>
          <ac:picMkLst>
            <pc:docMk/>
            <pc:sldMk cId="497488200" sldId="266"/>
            <ac:picMk id="15" creationId="{AA44CE07-44E8-4116-95E2-B4D495CB3259}"/>
          </ac:picMkLst>
        </pc:picChg>
      </pc:sldChg>
      <pc:sldChg chg="addSp delSp modSp mod ord modAnim">
        <pc:chgData name="t x" userId="32ef71832b28eca0" providerId="LiveId" clId="{F4DF4BEC-7F63-42D3-8380-8D1AC41C3A0F}" dt="2025-04-18T14:52:55.247" v="24780"/>
        <pc:sldMkLst>
          <pc:docMk/>
          <pc:sldMk cId="2760189400" sldId="267"/>
        </pc:sldMkLst>
        <pc:spChg chg="mod">
          <ac:chgData name="t x" userId="32ef71832b28eca0" providerId="LiveId" clId="{F4DF4BEC-7F63-42D3-8380-8D1AC41C3A0F}" dt="2025-04-17T19:00:48.850" v="23795" actId="20577"/>
          <ac:spMkLst>
            <pc:docMk/>
            <pc:sldMk cId="2760189400" sldId="267"/>
            <ac:spMk id="2" creationId="{52935C1E-1A1A-4598-8377-610F92BF1890}"/>
          </ac:spMkLst>
        </pc:spChg>
        <pc:spChg chg="del">
          <ac:chgData name="t x" userId="32ef71832b28eca0" providerId="LiveId" clId="{F4DF4BEC-7F63-42D3-8380-8D1AC41C3A0F}" dt="2025-04-08T15:20:32.487" v="1068" actId="478"/>
          <ac:spMkLst>
            <pc:docMk/>
            <pc:sldMk cId="2760189400" sldId="267"/>
            <ac:spMk id="3" creationId="{C09B97A1-4EFD-48A5-A696-1FAC3BB67753}"/>
          </ac:spMkLst>
        </pc:spChg>
        <pc:spChg chg="add del mod">
          <ac:chgData name="t x" userId="32ef71832b28eca0" providerId="LiveId" clId="{F4DF4BEC-7F63-42D3-8380-8D1AC41C3A0F}" dt="2025-04-08T15:23:24.874" v="1072" actId="478"/>
          <ac:spMkLst>
            <pc:docMk/>
            <pc:sldMk cId="2760189400" sldId="267"/>
            <ac:spMk id="4" creationId="{2B416DF4-5112-4194-B395-F81769A3EA31}"/>
          </ac:spMkLst>
        </pc:spChg>
        <pc:spChg chg="add mod">
          <ac:chgData name="t x" userId="32ef71832b28eca0" providerId="LiveId" clId="{F4DF4BEC-7F63-42D3-8380-8D1AC41C3A0F}" dt="2025-04-08T16:12:25.376" v="1734" actId="1076"/>
          <ac:spMkLst>
            <pc:docMk/>
            <pc:sldMk cId="2760189400" sldId="267"/>
            <ac:spMk id="5" creationId="{C678835A-45A6-494E-B78A-BF4316D74D2F}"/>
          </ac:spMkLst>
        </pc:spChg>
        <pc:spChg chg="add mod">
          <ac:chgData name="t x" userId="32ef71832b28eca0" providerId="LiveId" clId="{F4DF4BEC-7F63-42D3-8380-8D1AC41C3A0F}" dt="2025-04-08T15:27:58.893" v="1120" actId="1076"/>
          <ac:spMkLst>
            <pc:docMk/>
            <pc:sldMk cId="2760189400" sldId="267"/>
            <ac:spMk id="6" creationId="{9D840E76-5032-4B9C-A56E-BBEB82AF9D4F}"/>
          </ac:spMkLst>
        </pc:spChg>
        <pc:spChg chg="add mod">
          <ac:chgData name="t x" userId="32ef71832b28eca0" providerId="LiveId" clId="{F4DF4BEC-7F63-42D3-8380-8D1AC41C3A0F}" dt="2025-04-08T18:30:24.963" v="3295" actId="20577"/>
          <ac:spMkLst>
            <pc:docMk/>
            <pc:sldMk cId="2760189400" sldId="267"/>
            <ac:spMk id="7" creationId="{1D26E8C3-DE2F-4BDE-8E4F-D4DC69E8EB99}"/>
          </ac:spMkLst>
        </pc:spChg>
        <pc:spChg chg="add del mod">
          <ac:chgData name="t x" userId="32ef71832b28eca0" providerId="LiveId" clId="{F4DF4BEC-7F63-42D3-8380-8D1AC41C3A0F}" dt="2025-04-08T15:39:06.258" v="1294" actId="478"/>
          <ac:spMkLst>
            <pc:docMk/>
            <pc:sldMk cId="2760189400" sldId="267"/>
            <ac:spMk id="8" creationId="{1C877E34-0E17-4121-AFC1-5F4C52D60D59}"/>
          </ac:spMkLst>
        </pc:spChg>
        <pc:spChg chg="add mod">
          <ac:chgData name="t x" userId="32ef71832b28eca0" providerId="LiveId" clId="{F4DF4BEC-7F63-42D3-8380-8D1AC41C3A0F}" dt="2025-04-08T15:41:53.874" v="1323" actId="1076"/>
          <ac:spMkLst>
            <pc:docMk/>
            <pc:sldMk cId="2760189400" sldId="267"/>
            <ac:spMk id="9" creationId="{D08E128B-4D6A-4F62-BC8D-CA406659153B}"/>
          </ac:spMkLst>
        </pc:spChg>
        <pc:spChg chg="add mod">
          <ac:chgData name="t x" userId="32ef71832b28eca0" providerId="LiveId" clId="{F4DF4BEC-7F63-42D3-8380-8D1AC41C3A0F}" dt="2025-04-14T16:16:22.263" v="10015" actId="207"/>
          <ac:spMkLst>
            <pc:docMk/>
            <pc:sldMk cId="2760189400" sldId="267"/>
            <ac:spMk id="21" creationId="{547FF1DA-12C8-4A25-BF3F-14F3B5F07816}"/>
          </ac:spMkLst>
        </pc:spChg>
        <pc:spChg chg="add del mod">
          <ac:chgData name="t x" userId="32ef71832b28eca0" providerId="LiveId" clId="{F4DF4BEC-7F63-42D3-8380-8D1AC41C3A0F}" dt="2025-04-14T16:16:34.230" v="10016" actId="478"/>
          <ac:spMkLst>
            <pc:docMk/>
            <pc:sldMk cId="2760189400" sldId="267"/>
            <ac:spMk id="22" creationId="{8F01A08E-2C2F-4588-8914-37340225DF7F}"/>
          </ac:spMkLst>
        </pc:spChg>
        <pc:spChg chg="add mod">
          <ac:chgData name="t x" userId="32ef71832b28eca0" providerId="LiveId" clId="{F4DF4BEC-7F63-42D3-8380-8D1AC41C3A0F}" dt="2025-04-14T16:16:45.597" v="10018" actId="1076"/>
          <ac:spMkLst>
            <pc:docMk/>
            <pc:sldMk cId="2760189400" sldId="267"/>
            <ac:spMk id="23" creationId="{6CB0DBAF-4742-4150-A50B-59094AF4FA39}"/>
          </ac:spMkLst>
        </pc:spChg>
        <pc:picChg chg="add mod">
          <ac:chgData name="t x" userId="32ef71832b28eca0" providerId="LiveId" clId="{F4DF4BEC-7F63-42D3-8380-8D1AC41C3A0F}" dt="2025-04-14T16:09:18.624" v="9955" actId="14100"/>
          <ac:picMkLst>
            <pc:docMk/>
            <pc:sldMk cId="2760189400" sldId="267"/>
            <ac:picMk id="4" creationId="{2C7D6ADB-73E4-46E9-8B1E-C514F7E28665}"/>
          </ac:picMkLst>
        </pc:picChg>
        <pc:picChg chg="add mod">
          <ac:chgData name="t x" userId="32ef71832b28eca0" providerId="LiveId" clId="{F4DF4BEC-7F63-42D3-8380-8D1AC41C3A0F}" dt="2025-04-14T16:10:41.646" v="9957" actId="1076"/>
          <ac:picMkLst>
            <pc:docMk/>
            <pc:sldMk cId="2760189400" sldId="267"/>
            <ac:picMk id="10" creationId="{3578F604-6045-4B9C-ADC0-EE1249BE1C5B}"/>
          </ac:picMkLst>
        </pc:picChg>
        <pc:picChg chg="add mod">
          <ac:chgData name="t x" userId="32ef71832b28eca0" providerId="LiveId" clId="{F4DF4BEC-7F63-42D3-8380-8D1AC41C3A0F}" dt="2025-04-14T16:12:50.911" v="9965" actId="1076"/>
          <ac:picMkLst>
            <pc:docMk/>
            <pc:sldMk cId="2760189400" sldId="267"/>
            <ac:picMk id="12" creationId="{A3470C66-8D47-46D2-901B-C20BF1DD8875}"/>
          </ac:picMkLst>
        </pc:picChg>
        <pc:picChg chg="add mod">
          <ac:chgData name="t x" userId="32ef71832b28eca0" providerId="LiveId" clId="{F4DF4BEC-7F63-42D3-8380-8D1AC41C3A0F}" dt="2025-04-14T16:12:48.524" v="9964" actId="1076"/>
          <ac:picMkLst>
            <pc:docMk/>
            <pc:sldMk cId="2760189400" sldId="267"/>
            <ac:picMk id="14" creationId="{BF36865A-4FE6-489D-B3D5-C501823BB1CC}"/>
          </ac:picMkLst>
        </pc:picChg>
        <pc:picChg chg="add mod">
          <ac:chgData name="t x" userId="32ef71832b28eca0" providerId="LiveId" clId="{F4DF4BEC-7F63-42D3-8380-8D1AC41C3A0F}" dt="2025-04-14T16:12:46.409" v="9963" actId="1076"/>
          <ac:picMkLst>
            <pc:docMk/>
            <pc:sldMk cId="2760189400" sldId="267"/>
            <ac:picMk id="16" creationId="{45D1E288-9FF8-456A-88BA-B20563304103}"/>
          </ac:picMkLst>
        </pc:picChg>
        <pc:picChg chg="add mod">
          <ac:chgData name="t x" userId="32ef71832b28eca0" providerId="LiveId" clId="{F4DF4BEC-7F63-42D3-8380-8D1AC41C3A0F}" dt="2025-04-14T16:13:26.859" v="9967" actId="1076"/>
          <ac:picMkLst>
            <pc:docMk/>
            <pc:sldMk cId="2760189400" sldId="267"/>
            <ac:picMk id="18" creationId="{0D2FDDF6-5285-4C01-9D89-FAADE0CCDB49}"/>
          </ac:picMkLst>
        </pc:picChg>
        <pc:cxnChg chg="add del">
          <ac:chgData name="t x" userId="32ef71832b28eca0" providerId="LiveId" clId="{F4DF4BEC-7F63-42D3-8380-8D1AC41C3A0F}" dt="2025-04-14T16:14:04.384" v="9969" actId="478"/>
          <ac:cxnSpMkLst>
            <pc:docMk/>
            <pc:sldMk cId="2760189400" sldId="267"/>
            <ac:cxnSpMk id="20" creationId="{95349344-85AE-4CA3-B3FE-8D359B076531}"/>
          </ac:cxnSpMkLst>
        </pc:cxnChg>
      </pc:sldChg>
      <pc:sldChg chg="addSp delSp modSp mod modAnim chgLayout">
        <pc:chgData name="t x" userId="32ef71832b28eca0" providerId="LiveId" clId="{F4DF4BEC-7F63-42D3-8380-8D1AC41C3A0F}" dt="2025-04-28T18:32:54.008" v="28866" actId="207"/>
        <pc:sldMkLst>
          <pc:docMk/>
          <pc:sldMk cId="2773236752" sldId="268"/>
        </pc:sldMkLst>
        <pc:spChg chg="mod ord">
          <ac:chgData name="t x" userId="32ef71832b28eca0" providerId="LiveId" clId="{F4DF4BEC-7F63-42D3-8380-8D1AC41C3A0F}" dt="2025-04-17T19:19:14.024" v="24327" actId="20577"/>
          <ac:spMkLst>
            <pc:docMk/>
            <pc:sldMk cId="2773236752" sldId="268"/>
            <ac:spMk id="2" creationId="{52935C1E-1A1A-4598-8377-610F92BF1890}"/>
          </ac:spMkLst>
        </pc:spChg>
        <pc:spChg chg="mod">
          <ac:chgData name="t x" userId="32ef71832b28eca0" providerId="LiveId" clId="{F4DF4BEC-7F63-42D3-8380-8D1AC41C3A0F}" dt="2025-04-17T19:16:14.825" v="24275" actId="15"/>
          <ac:spMkLst>
            <pc:docMk/>
            <pc:sldMk cId="2773236752" sldId="268"/>
            <ac:spMk id="3" creationId="{C09B97A1-4EFD-48A5-A696-1FAC3BB67753}"/>
          </ac:spMkLst>
        </pc:spChg>
        <pc:spChg chg="add mod">
          <ac:chgData name="t x" userId="32ef71832b28eca0" providerId="LiveId" clId="{F4DF4BEC-7F63-42D3-8380-8D1AC41C3A0F}" dt="2025-04-28T18:32:54.008" v="28866" actId="207"/>
          <ac:spMkLst>
            <pc:docMk/>
            <pc:sldMk cId="2773236752" sldId="268"/>
            <ac:spMk id="6" creationId="{0FA446EE-DB41-424C-AA58-62095C74BBA2}"/>
          </ac:spMkLst>
        </pc:spChg>
        <pc:picChg chg="add mod">
          <ac:chgData name="t x" userId="32ef71832b28eca0" providerId="LiveId" clId="{F4DF4BEC-7F63-42D3-8380-8D1AC41C3A0F}" dt="2025-04-17T19:15:37.234" v="24264" actId="1076"/>
          <ac:picMkLst>
            <pc:docMk/>
            <pc:sldMk cId="2773236752" sldId="268"/>
            <ac:picMk id="5" creationId="{8F59B3CF-8C08-43F8-ADF2-BEBAF08A5AC2}"/>
          </ac:picMkLst>
        </pc:picChg>
        <pc:picChg chg="add del mod">
          <ac:chgData name="t x" userId="32ef71832b28eca0" providerId="LiveId" clId="{F4DF4BEC-7F63-42D3-8380-8D1AC41C3A0F}" dt="2025-04-08T17:13:58.023" v="2618" actId="21"/>
          <ac:picMkLst>
            <pc:docMk/>
            <pc:sldMk cId="2773236752" sldId="268"/>
            <ac:picMk id="7" creationId="{6379A863-D8F5-4F9B-AB67-93DE7A8F0DD2}"/>
          </ac:picMkLst>
        </pc:picChg>
      </pc:sldChg>
      <pc:sldChg chg="addSp delSp modSp mod modAnim">
        <pc:chgData name="t x" userId="32ef71832b28eca0" providerId="LiveId" clId="{F4DF4BEC-7F63-42D3-8380-8D1AC41C3A0F}" dt="2025-04-18T18:43:52.137" v="25378"/>
        <pc:sldMkLst>
          <pc:docMk/>
          <pc:sldMk cId="820934756" sldId="269"/>
        </pc:sldMkLst>
        <pc:spChg chg="mod">
          <ac:chgData name="t x" userId="32ef71832b28eca0" providerId="LiveId" clId="{F4DF4BEC-7F63-42D3-8380-8D1AC41C3A0F}" dt="2025-04-18T16:04:47.068" v="25042" actId="20577"/>
          <ac:spMkLst>
            <pc:docMk/>
            <pc:sldMk cId="820934756" sldId="269"/>
            <ac:spMk id="2" creationId="{52935C1E-1A1A-4598-8377-610F92BF1890}"/>
          </ac:spMkLst>
        </pc:spChg>
        <pc:spChg chg="mod">
          <ac:chgData name="t x" userId="32ef71832b28eca0" providerId="LiveId" clId="{F4DF4BEC-7F63-42D3-8380-8D1AC41C3A0F}" dt="2025-04-18T18:42:10.702" v="25374" actId="5793"/>
          <ac:spMkLst>
            <pc:docMk/>
            <pc:sldMk cId="820934756" sldId="269"/>
            <ac:spMk id="3" creationId="{C09B97A1-4EFD-48A5-A696-1FAC3BB67753}"/>
          </ac:spMkLst>
        </pc:spChg>
        <pc:spChg chg="add mod">
          <ac:chgData name="t x" userId="32ef71832b28eca0" providerId="LiveId" clId="{F4DF4BEC-7F63-42D3-8380-8D1AC41C3A0F}" dt="2025-04-18T18:31:40.572" v="25308" actId="1076"/>
          <ac:spMkLst>
            <pc:docMk/>
            <pc:sldMk cId="820934756" sldId="269"/>
            <ac:spMk id="27" creationId="{73DD20F1-4FEC-4655-A3FF-BDCD45D70731}"/>
          </ac:spMkLst>
        </pc:spChg>
        <pc:spChg chg="add mod">
          <ac:chgData name="t x" userId="32ef71832b28eca0" providerId="LiveId" clId="{F4DF4BEC-7F63-42D3-8380-8D1AC41C3A0F}" dt="2025-04-18T18:32:16.324" v="25310" actId="1076"/>
          <ac:spMkLst>
            <pc:docMk/>
            <pc:sldMk cId="820934756" sldId="269"/>
            <ac:spMk id="28" creationId="{8963E191-502E-496E-A98B-8C55BC36E176}"/>
          </ac:spMkLst>
        </pc:spChg>
        <pc:spChg chg="add mod">
          <ac:chgData name="t x" userId="32ef71832b28eca0" providerId="LiveId" clId="{F4DF4BEC-7F63-42D3-8380-8D1AC41C3A0F}" dt="2025-04-18T18:32:32.261" v="25312" actId="1076"/>
          <ac:spMkLst>
            <pc:docMk/>
            <pc:sldMk cId="820934756" sldId="269"/>
            <ac:spMk id="29" creationId="{053FEFC3-EEFF-43AB-BDD5-C50FF7C797AE}"/>
          </ac:spMkLst>
        </pc:spChg>
        <pc:picChg chg="add del mod">
          <ac:chgData name="t x" userId="32ef71832b28eca0" providerId="LiveId" clId="{F4DF4BEC-7F63-42D3-8380-8D1AC41C3A0F}" dt="2025-04-08T17:15:18.677" v="2624" actId="478"/>
          <ac:picMkLst>
            <pc:docMk/>
            <pc:sldMk cId="820934756" sldId="269"/>
            <ac:picMk id="4" creationId="{24D61153-1A42-4C34-9D0D-C2E6B41E0953}"/>
          </ac:picMkLst>
        </pc:picChg>
        <pc:picChg chg="add del mod">
          <ac:chgData name="t x" userId="32ef71832b28eca0" providerId="LiveId" clId="{F4DF4BEC-7F63-42D3-8380-8D1AC41C3A0F}" dt="2025-04-18T17:33:02.254" v="25050" actId="478"/>
          <ac:picMkLst>
            <pc:docMk/>
            <pc:sldMk cId="820934756" sldId="269"/>
            <ac:picMk id="5" creationId="{2A9D1F5D-0230-43F3-9FF6-D575639E7139}"/>
          </ac:picMkLst>
        </pc:picChg>
        <pc:picChg chg="add mod">
          <ac:chgData name="t x" userId="32ef71832b28eca0" providerId="LiveId" clId="{F4DF4BEC-7F63-42D3-8380-8D1AC41C3A0F}" dt="2025-04-18T17:37:14.849" v="25249" actId="1038"/>
          <ac:picMkLst>
            <pc:docMk/>
            <pc:sldMk cId="820934756" sldId="269"/>
            <ac:picMk id="6" creationId="{E87F6FF9-6F4B-427B-A909-5FA64B5458B6}"/>
          </ac:picMkLst>
        </pc:picChg>
        <pc:picChg chg="add mod">
          <ac:chgData name="t x" userId="32ef71832b28eca0" providerId="LiveId" clId="{F4DF4BEC-7F63-42D3-8380-8D1AC41C3A0F}" dt="2025-04-18T17:41:45.907" v="25281" actId="1035"/>
          <ac:picMkLst>
            <pc:docMk/>
            <pc:sldMk cId="820934756" sldId="269"/>
            <ac:picMk id="8" creationId="{96D3D225-86A2-4991-A6C7-774B3F297396}"/>
          </ac:picMkLst>
        </pc:picChg>
        <pc:picChg chg="add del mod">
          <ac:chgData name="t x" userId="32ef71832b28eca0" providerId="LiveId" clId="{F4DF4BEC-7F63-42D3-8380-8D1AC41C3A0F}" dt="2025-04-18T18:13:58.047" v="25282" actId="478"/>
          <ac:picMkLst>
            <pc:docMk/>
            <pc:sldMk cId="820934756" sldId="269"/>
            <ac:picMk id="10" creationId="{06ABB448-A899-4248-9A0C-DD2B125385FC}"/>
          </ac:picMkLst>
        </pc:picChg>
        <pc:picChg chg="add mod">
          <ac:chgData name="t x" userId="32ef71832b28eca0" providerId="LiveId" clId="{F4DF4BEC-7F63-42D3-8380-8D1AC41C3A0F}" dt="2025-04-18T17:41:45.907" v="25281" actId="1035"/>
          <ac:picMkLst>
            <pc:docMk/>
            <pc:sldMk cId="820934756" sldId="269"/>
            <ac:picMk id="12" creationId="{25EED176-964C-4714-9F24-9B92F8F30A21}"/>
          </ac:picMkLst>
        </pc:picChg>
        <pc:picChg chg="add del mod">
          <ac:chgData name="t x" userId="32ef71832b28eca0" providerId="LiveId" clId="{F4DF4BEC-7F63-42D3-8380-8D1AC41C3A0F}" dt="2025-04-18T18:14:00.741" v="25283" actId="478"/>
          <ac:picMkLst>
            <pc:docMk/>
            <pc:sldMk cId="820934756" sldId="269"/>
            <ac:picMk id="14" creationId="{79F2906C-AC23-425E-83B6-CE60223BDFB8}"/>
          </ac:picMkLst>
        </pc:picChg>
        <pc:picChg chg="add mod">
          <ac:chgData name="t x" userId="32ef71832b28eca0" providerId="LiveId" clId="{F4DF4BEC-7F63-42D3-8380-8D1AC41C3A0F}" dt="2025-04-18T17:41:45.907" v="25281" actId="1035"/>
          <ac:picMkLst>
            <pc:docMk/>
            <pc:sldMk cId="820934756" sldId="269"/>
            <ac:picMk id="16" creationId="{5E029647-1FCD-4EFE-9A3A-90292F973D9D}"/>
          </ac:picMkLst>
        </pc:picChg>
        <pc:picChg chg="add del mod">
          <ac:chgData name="t x" userId="32ef71832b28eca0" providerId="LiveId" clId="{F4DF4BEC-7F63-42D3-8380-8D1AC41C3A0F}" dt="2025-04-18T18:20:16.343" v="25287" actId="478"/>
          <ac:picMkLst>
            <pc:docMk/>
            <pc:sldMk cId="820934756" sldId="269"/>
            <ac:picMk id="18" creationId="{EB495319-91E3-453A-AF72-294E88254FCE}"/>
          </ac:picMkLst>
        </pc:picChg>
        <pc:picChg chg="add mod">
          <ac:chgData name="t x" userId="32ef71832b28eca0" providerId="LiveId" clId="{F4DF4BEC-7F63-42D3-8380-8D1AC41C3A0F}" dt="2025-04-18T18:20:54.643" v="25290" actId="1076"/>
          <ac:picMkLst>
            <pc:docMk/>
            <pc:sldMk cId="820934756" sldId="269"/>
            <ac:picMk id="20" creationId="{98DB9C80-52ED-4980-B58A-415176D820F3}"/>
          </ac:picMkLst>
        </pc:picChg>
        <pc:picChg chg="add del mod">
          <ac:chgData name="t x" userId="32ef71832b28eca0" providerId="LiveId" clId="{F4DF4BEC-7F63-42D3-8380-8D1AC41C3A0F}" dt="2025-04-18T18:24:36.458" v="25294" actId="478"/>
          <ac:picMkLst>
            <pc:docMk/>
            <pc:sldMk cId="820934756" sldId="269"/>
            <ac:picMk id="22" creationId="{A10613AD-657F-4D0A-A6A6-727285442DBD}"/>
          </ac:picMkLst>
        </pc:picChg>
        <pc:picChg chg="add mod">
          <ac:chgData name="t x" userId="32ef71832b28eca0" providerId="LiveId" clId="{F4DF4BEC-7F63-42D3-8380-8D1AC41C3A0F}" dt="2025-04-18T18:25:11.613" v="25299" actId="1076"/>
          <ac:picMkLst>
            <pc:docMk/>
            <pc:sldMk cId="820934756" sldId="269"/>
            <ac:picMk id="24" creationId="{C5C5C919-2EA0-4CD3-BAEE-73873E3C5BCA}"/>
          </ac:picMkLst>
        </pc:picChg>
        <pc:picChg chg="add mod">
          <ac:chgData name="t x" userId="32ef71832b28eca0" providerId="LiveId" clId="{F4DF4BEC-7F63-42D3-8380-8D1AC41C3A0F}" dt="2025-04-18T18:30:19.941" v="25303" actId="1076"/>
          <ac:picMkLst>
            <pc:docMk/>
            <pc:sldMk cId="820934756" sldId="269"/>
            <ac:picMk id="26" creationId="{770A0373-4E73-4908-A562-AEAC189215A6}"/>
          </ac:picMkLst>
        </pc:picChg>
      </pc:sldChg>
      <pc:sldChg chg="addSp delSp modSp mod">
        <pc:chgData name="t x" userId="32ef71832b28eca0" providerId="LiveId" clId="{F4DF4BEC-7F63-42D3-8380-8D1AC41C3A0F}" dt="2025-04-21T16:01:31.387" v="25788" actId="208"/>
        <pc:sldMkLst>
          <pc:docMk/>
          <pc:sldMk cId="4093085360" sldId="271"/>
        </pc:sldMkLst>
        <pc:spChg chg="mod">
          <ac:chgData name="t x" userId="32ef71832b28eca0" providerId="LiveId" clId="{F4DF4BEC-7F63-42D3-8380-8D1AC41C3A0F}" dt="2025-04-09T18:28:42.011" v="3862" actId="20577"/>
          <ac:spMkLst>
            <pc:docMk/>
            <pc:sldMk cId="4093085360" sldId="271"/>
            <ac:spMk id="2" creationId="{8789175E-1463-460C-A4AA-DE44BC58F7C4}"/>
          </ac:spMkLst>
        </pc:spChg>
        <pc:spChg chg="del">
          <ac:chgData name="t x" userId="32ef71832b28eca0" providerId="LiveId" clId="{F4DF4BEC-7F63-42D3-8380-8D1AC41C3A0F}" dt="2025-04-09T15:02:09.920" v="3296" actId="478"/>
          <ac:spMkLst>
            <pc:docMk/>
            <pc:sldMk cId="4093085360" sldId="271"/>
            <ac:spMk id="3" creationId="{44F87D54-9881-4C24-9657-765384F39737}"/>
          </ac:spMkLst>
        </pc:spChg>
        <pc:spChg chg="add del mod">
          <ac:chgData name="t x" userId="32ef71832b28eca0" providerId="LiveId" clId="{F4DF4BEC-7F63-42D3-8380-8D1AC41C3A0F}" dt="2025-04-21T15:48:20.298" v="25600" actId="478"/>
          <ac:spMkLst>
            <pc:docMk/>
            <pc:sldMk cId="4093085360" sldId="271"/>
            <ac:spMk id="8" creationId="{59EDEED3-904D-463C-989D-F0438B6F403F}"/>
          </ac:spMkLst>
        </pc:spChg>
        <pc:spChg chg="mod">
          <ac:chgData name="t x" userId="32ef71832b28eca0" providerId="LiveId" clId="{F4DF4BEC-7F63-42D3-8380-8D1AC41C3A0F}" dt="2025-04-21T15:57:24.996" v="25753" actId="115"/>
          <ac:spMkLst>
            <pc:docMk/>
            <pc:sldMk cId="4093085360" sldId="271"/>
            <ac:spMk id="10" creationId="{64638DF4-8273-4047-82B9-A1D303D932D5}"/>
          </ac:spMkLst>
        </pc:spChg>
        <pc:spChg chg="mod">
          <ac:chgData name="t x" userId="32ef71832b28eca0" providerId="LiveId" clId="{F4DF4BEC-7F63-42D3-8380-8D1AC41C3A0F}" dt="2025-04-21T15:57:24.996" v="25753" actId="115"/>
          <ac:spMkLst>
            <pc:docMk/>
            <pc:sldMk cId="4093085360" sldId="271"/>
            <ac:spMk id="12" creationId="{3948702E-E54B-4811-B25B-D4E738181627}"/>
          </ac:spMkLst>
        </pc:spChg>
        <pc:spChg chg="mod">
          <ac:chgData name="t x" userId="32ef71832b28eca0" providerId="LiveId" clId="{F4DF4BEC-7F63-42D3-8380-8D1AC41C3A0F}" dt="2025-04-21T15:57:24.996" v="25753" actId="115"/>
          <ac:spMkLst>
            <pc:docMk/>
            <pc:sldMk cId="4093085360" sldId="271"/>
            <ac:spMk id="13" creationId="{1656412A-6C9B-4813-8F4D-F8825C85A5DB}"/>
          </ac:spMkLst>
        </pc:spChg>
        <pc:spChg chg="mod">
          <ac:chgData name="t x" userId="32ef71832b28eca0" providerId="LiveId" clId="{F4DF4BEC-7F63-42D3-8380-8D1AC41C3A0F}" dt="2025-04-21T15:57:24.996" v="25753" actId="115"/>
          <ac:spMkLst>
            <pc:docMk/>
            <pc:sldMk cId="4093085360" sldId="271"/>
            <ac:spMk id="14" creationId="{5955466C-5976-4A72-9866-1D652BD2CE0E}"/>
          </ac:spMkLst>
        </pc:spChg>
        <pc:spChg chg="add del mod">
          <ac:chgData name="t x" userId="32ef71832b28eca0" providerId="LiveId" clId="{F4DF4BEC-7F63-42D3-8380-8D1AC41C3A0F}" dt="2025-04-14T17:46:38.881" v="10496" actId="478"/>
          <ac:spMkLst>
            <pc:docMk/>
            <pc:sldMk cId="4093085360" sldId="271"/>
            <ac:spMk id="15" creationId="{93FFA118-2ECF-4759-886D-63B244A2C5DF}"/>
          </ac:spMkLst>
        </pc:spChg>
        <pc:spChg chg="add del mod">
          <ac:chgData name="t x" userId="32ef71832b28eca0" providerId="LiveId" clId="{F4DF4BEC-7F63-42D3-8380-8D1AC41C3A0F}" dt="2025-04-21T15:48:23.187" v="25601" actId="478"/>
          <ac:spMkLst>
            <pc:docMk/>
            <pc:sldMk cId="4093085360" sldId="271"/>
            <ac:spMk id="16" creationId="{33702B3C-7E09-4172-9C06-A361B09BE6A4}"/>
          </ac:spMkLst>
        </pc:spChg>
        <pc:spChg chg="add del mod">
          <ac:chgData name="t x" userId="32ef71832b28eca0" providerId="LiveId" clId="{F4DF4BEC-7F63-42D3-8380-8D1AC41C3A0F}" dt="2025-04-21T15:48:25.824" v="25602" actId="478"/>
          <ac:spMkLst>
            <pc:docMk/>
            <pc:sldMk cId="4093085360" sldId="271"/>
            <ac:spMk id="17" creationId="{D3209C58-BAC7-4AC9-A548-CA9EACCF137B}"/>
          </ac:spMkLst>
        </pc:spChg>
        <pc:spChg chg="add mod">
          <ac:chgData name="t x" userId="32ef71832b28eca0" providerId="LiveId" clId="{F4DF4BEC-7F63-42D3-8380-8D1AC41C3A0F}" dt="2025-04-21T15:57:40.178" v="25754" actId="255"/>
          <ac:spMkLst>
            <pc:docMk/>
            <pc:sldMk cId="4093085360" sldId="271"/>
            <ac:spMk id="18" creationId="{70EB54E1-8B69-4071-89D1-349FFC1F00B4}"/>
          </ac:spMkLst>
        </pc:spChg>
        <pc:spChg chg="add mod">
          <ac:chgData name="t x" userId="32ef71832b28eca0" providerId="LiveId" clId="{F4DF4BEC-7F63-42D3-8380-8D1AC41C3A0F}" dt="2025-04-21T15:59:20.137" v="25785" actId="1036"/>
          <ac:spMkLst>
            <pc:docMk/>
            <pc:sldMk cId="4093085360" sldId="271"/>
            <ac:spMk id="20" creationId="{713A63A0-4DBD-462C-ACBC-C3261E2E4AEC}"/>
          </ac:spMkLst>
        </pc:spChg>
        <pc:spChg chg="add mod">
          <ac:chgData name="t x" userId="32ef71832b28eca0" providerId="LiveId" clId="{F4DF4BEC-7F63-42D3-8380-8D1AC41C3A0F}" dt="2025-04-21T16:01:31.387" v="25788" actId="208"/>
          <ac:spMkLst>
            <pc:docMk/>
            <pc:sldMk cId="4093085360" sldId="271"/>
            <ac:spMk id="21" creationId="{7116E230-94E3-46D4-AAB9-EDF3A1396452}"/>
          </ac:spMkLst>
        </pc:spChg>
        <pc:picChg chg="del">
          <ac:chgData name="t x" userId="32ef71832b28eca0" providerId="LiveId" clId="{F4DF4BEC-7F63-42D3-8380-8D1AC41C3A0F}" dt="2025-04-21T15:48:15.448" v="25599" actId="478"/>
          <ac:picMkLst>
            <pc:docMk/>
            <pc:sldMk cId="4093085360" sldId="271"/>
            <ac:picMk id="4" creationId="{5038FEEC-7873-4BBD-874B-41D1E5FB09F5}"/>
          </ac:picMkLst>
        </pc:picChg>
        <pc:picChg chg="add mod">
          <ac:chgData name="t x" userId="32ef71832b28eca0" providerId="LiveId" clId="{F4DF4BEC-7F63-42D3-8380-8D1AC41C3A0F}" dt="2025-04-21T15:55:09.581" v="25681" actId="1035"/>
          <ac:picMkLst>
            <pc:docMk/>
            <pc:sldMk cId="4093085360" sldId="271"/>
            <ac:picMk id="5" creationId="{099CBC91-B7C8-4A97-B17F-72BF0D26A992}"/>
          </ac:picMkLst>
        </pc:picChg>
        <pc:picChg chg="add mod">
          <ac:chgData name="t x" userId="32ef71832b28eca0" providerId="LiveId" clId="{F4DF4BEC-7F63-42D3-8380-8D1AC41C3A0F}" dt="2025-04-21T15:56:16.790" v="25703" actId="1035"/>
          <ac:picMkLst>
            <pc:docMk/>
            <pc:sldMk cId="4093085360" sldId="271"/>
            <ac:picMk id="7" creationId="{A30F1C82-43FF-4551-A538-ED0B59C7970A}"/>
          </ac:picMkLst>
        </pc:picChg>
        <pc:picChg chg="add del mod">
          <ac:chgData name="t x" userId="32ef71832b28eca0" providerId="LiveId" clId="{F4DF4BEC-7F63-42D3-8380-8D1AC41C3A0F}" dt="2025-04-21T15:46:24.894" v="25596" actId="478"/>
          <ac:picMkLst>
            <pc:docMk/>
            <pc:sldMk cId="4093085360" sldId="271"/>
            <ac:picMk id="9" creationId="{8BBF1F96-45EA-46FE-94D6-7F04AA52B81C}"/>
          </ac:picMkLst>
        </pc:picChg>
        <pc:picChg chg="add mod">
          <ac:chgData name="t x" userId="32ef71832b28eca0" providerId="LiveId" clId="{F4DF4BEC-7F63-42D3-8380-8D1AC41C3A0F}" dt="2025-04-21T15:55:09.581" v="25681" actId="1035"/>
          <ac:picMkLst>
            <pc:docMk/>
            <pc:sldMk cId="4093085360" sldId="271"/>
            <ac:picMk id="11" creationId="{61C63712-A195-4633-9FCA-439B2CCB15EC}"/>
          </ac:picMkLst>
        </pc:picChg>
        <pc:picChg chg="add mod">
          <ac:chgData name="t x" userId="32ef71832b28eca0" providerId="LiveId" clId="{F4DF4BEC-7F63-42D3-8380-8D1AC41C3A0F}" dt="2025-04-09T15:07:25.033" v="3307" actId="14100"/>
          <ac:picMkLst>
            <pc:docMk/>
            <pc:sldMk cId="4093085360" sldId="271"/>
            <ac:picMk id="11" creationId="{8435D3E3-0B71-44C7-8FE0-3B9617C08594}"/>
          </ac:picMkLst>
        </pc:picChg>
        <pc:picChg chg="add mod">
          <ac:chgData name="t x" userId="32ef71832b28eca0" providerId="LiveId" clId="{F4DF4BEC-7F63-42D3-8380-8D1AC41C3A0F}" dt="2025-04-21T15:55:31.085" v="25683" actId="1076"/>
          <ac:picMkLst>
            <pc:docMk/>
            <pc:sldMk cId="4093085360" sldId="271"/>
            <ac:picMk id="19" creationId="{45DAFFF4-68BB-4690-BAAD-8B1B03983FD9}"/>
          </ac:picMkLst>
        </pc:picChg>
        <pc:cxnChg chg="add mod">
          <ac:chgData name="t x" userId="32ef71832b28eca0" providerId="LiveId" clId="{F4DF4BEC-7F63-42D3-8380-8D1AC41C3A0F}" dt="2025-04-21T15:56:30.547" v="25733" actId="1035"/>
          <ac:cxnSpMkLst>
            <pc:docMk/>
            <pc:sldMk cId="4093085360" sldId="271"/>
            <ac:cxnSpMk id="6" creationId="{D8A98740-A2D4-4430-923F-4E3EDFEF1814}"/>
          </ac:cxnSpMkLst>
        </pc:cxnChg>
      </pc:sldChg>
      <pc:sldChg chg="addSp delSp modSp mod">
        <pc:chgData name="t x" userId="32ef71832b28eca0" providerId="LiveId" clId="{F4DF4BEC-7F63-42D3-8380-8D1AC41C3A0F}" dt="2025-04-14T18:49:39.586" v="11488" actId="14100"/>
        <pc:sldMkLst>
          <pc:docMk/>
          <pc:sldMk cId="1376510032" sldId="272"/>
        </pc:sldMkLst>
        <pc:spChg chg="mod">
          <ac:chgData name="t x" userId="32ef71832b28eca0" providerId="LiveId" clId="{F4DF4BEC-7F63-42D3-8380-8D1AC41C3A0F}" dt="2025-04-09T18:26:37.863" v="3801" actId="20577"/>
          <ac:spMkLst>
            <pc:docMk/>
            <pc:sldMk cId="1376510032" sldId="272"/>
            <ac:spMk id="2" creationId="{8789175E-1463-460C-A4AA-DE44BC58F7C4}"/>
          </ac:spMkLst>
        </pc:spChg>
        <pc:spChg chg="del">
          <ac:chgData name="t x" userId="32ef71832b28eca0" providerId="LiveId" clId="{F4DF4BEC-7F63-42D3-8380-8D1AC41C3A0F}" dt="2025-04-09T15:09:11.909" v="3309" actId="478"/>
          <ac:spMkLst>
            <pc:docMk/>
            <pc:sldMk cId="1376510032" sldId="272"/>
            <ac:spMk id="3" creationId="{44F87D54-9881-4C24-9657-765384F39737}"/>
          </ac:spMkLst>
        </pc:spChg>
        <pc:spChg chg="add mod">
          <ac:chgData name="t x" userId="32ef71832b28eca0" providerId="LiveId" clId="{F4DF4BEC-7F63-42D3-8380-8D1AC41C3A0F}" dt="2025-04-14T18:02:29.172" v="10828" actId="207"/>
          <ac:spMkLst>
            <pc:docMk/>
            <pc:sldMk cId="1376510032" sldId="272"/>
            <ac:spMk id="6" creationId="{5C905DBC-5C97-43EB-9C04-1EE023FBFE58}"/>
          </ac:spMkLst>
        </pc:spChg>
        <pc:spChg chg="add mod">
          <ac:chgData name="t x" userId="32ef71832b28eca0" providerId="LiveId" clId="{F4DF4BEC-7F63-42D3-8380-8D1AC41C3A0F}" dt="2025-04-09T15:31:00.151" v="3449" actId="113"/>
          <ac:spMkLst>
            <pc:docMk/>
            <pc:sldMk cId="1376510032" sldId="272"/>
            <ac:spMk id="12" creationId="{F814A69C-B1DD-4573-8558-785BE9E40D3A}"/>
          </ac:spMkLst>
        </pc:spChg>
        <pc:spChg chg="add mod">
          <ac:chgData name="t x" userId="32ef71832b28eca0" providerId="LiveId" clId="{F4DF4BEC-7F63-42D3-8380-8D1AC41C3A0F}" dt="2025-04-09T15:31:43.002" v="3458" actId="115"/>
          <ac:spMkLst>
            <pc:docMk/>
            <pc:sldMk cId="1376510032" sldId="272"/>
            <ac:spMk id="15" creationId="{01B429C8-FF49-4A31-8FA4-3C0F17B85337}"/>
          </ac:spMkLst>
        </pc:spChg>
        <pc:spChg chg="add mod">
          <ac:chgData name="t x" userId="32ef71832b28eca0" providerId="LiveId" clId="{F4DF4BEC-7F63-42D3-8380-8D1AC41C3A0F}" dt="2025-04-09T15:36:42.027" v="3544" actId="255"/>
          <ac:spMkLst>
            <pc:docMk/>
            <pc:sldMk cId="1376510032" sldId="272"/>
            <ac:spMk id="16" creationId="{E00094F9-C97A-40D6-8573-6A6180967C74}"/>
          </ac:spMkLst>
        </pc:spChg>
        <pc:spChg chg="add mod">
          <ac:chgData name="t x" userId="32ef71832b28eca0" providerId="LiveId" clId="{F4DF4BEC-7F63-42D3-8380-8D1AC41C3A0F}" dt="2025-04-09T15:36:42.027" v="3544" actId="255"/>
          <ac:spMkLst>
            <pc:docMk/>
            <pc:sldMk cId="1376510032" sldId="272"/>
            <ac:spMk id="17" creationId="{C0C84CB3-9FDC-4969-AF38-075928C5A922}"/>
          </ac:spMkLst>
        </pc:spChg>
        <pc:spChg chg="add mod">
          <ac:chgData name="t x" userId="32ef71832b28eca0" providerId="LiveId" clId="{F4DF4BEC-7F63-42D3-8380-8D1AC41C3A0F}" dt="2025-04-09T15:36:42.027" v="3544" actId="255"/>
          <ac:spMkLst>
            <pc:docMk/>
            <pc:sldMk cId="1376510032" sldId="272"/>
            <ac:spMk id="18" creationId="{ECD57884-9E51-4275-8BFE-2036D7D0C9AC}"/>
          </ac:spMkLst>
        </pc:spChg>
        <pc:spChg chg="add mod">
          <ac:chgData name="t x" userId="32ef71832b28eca0" providerId="LiveId" clId="{F4DF4BEC-7F63-42D3-8380-8D1AC41C3A0F}" dt="2025-04-09T15:36:42.027" v="3544" actId="255"/>
          <ac:spMkLst>
            <pc:docMk/>
            <pc:sldMk cId="1376510032" sldId="272"/>
            <ac:spMk id="19" creationId="{B4A9CAD0-218E-4C89-9D83-0F287630D0BA}"/>
          </ac:spMkLst>
        </pc:spChg>
        <pc:spChg chg="add mod">
          <ac:chgData name="t x" userId="32ef71832b28eca0" providerId="LiveId" clId="{F4DF4BEC-7F63-42D3-8380-8D1AC41C3A0F}" dt="2025-04-14T18:49:39.586" v="11488" actId="14100"/>
          <ac:spMkLst>
            <pc:docMk/>
            <pc:sldMk cId="1376510032" sldId="272"/>
            <ac:spMk id="20" creationId="{690812E1-2EB2-4D68-A47A-09470D3C3AD9}"/>
          </ac:spMkLst>
        </pc:spChg>
        <pc:spChg chg="add mod">
          <ac:chgData name="t x" userId="32ef71832b28eca0" providerId="LiveId" clId="{F4DF4BEC-7F63-42D3-8380-8D1AC41C3A0F}" dt="2025-04-14T18:42:58.302" v="11206" actId="20577"/>
          <ac:spMkLst>
            <pc:docMk/>
            <pc:sldMk cId="1376510032" sldId="272"/>
            <ac:spMk id="30" creationId="{E2FE1876-C8B6-4E35-9A51-03F6FD1A020B}"/>
          </ac:spMkLst>
        </pc:spChg>
        <pc:spChg chg="add mod">
          <ac:chgData name="t x" userId="32ef71832b28eca0" providerId="LiveId" clId="{F4DF4BEC-7F63-42D3-8380-8D1AC41C3A0F}" dt="2025-04-14T18:04:34.529" v="10871" actId="14100"/>
          <ac:spMkLst>
            <pc:docMk/>
            <pc:sldMk cId="1376510032" sldId="272"/>
            <ac:spMk id="31" creationId="{A26456FD-6A1D-47B0-BBF1-D66BD434E5D1}"/>
          </ac:spMkLst>
        </pc:spChg>
        <pc:spChg chg="add del mod">
          <ac:chgData name="t x" userId="32ef71832b28eca0" providerId="LiveId" clId="{F4DF4BEC-7F63-42D3-8380-8D1AC41C3A0F}" dt="2025-04-14T18:17:49.924" v="10924" actId="478"/>
          <ac:spMkLst>
            <pc:docMk/>
            <pc:sldMk cId="1376510032" sldId="272"/>
            <ac:spMk id="32" creationId="{D330119F-BBC8-42AC-AC10-C6908F77E99F}"/>
          </ac:spMkLst>
        </pc:spChg>
        <pc:picChg chg="add mod modCrop">
          <ac:chgData name="t x" userId="32ef71832b28eca0" providerId="LiveId" clId="{F4DF4BEC-7F63-42D3-8380-8D1AC41C3A0F}" dt="2025-04-09T15:20:17.366" v="3324" actId="732"/>
          <ac:picMkLst>
            <pc:docMk/>
            <pc:sldMk cId="1376510032" sldId="272"/>
            <ac:picMk id="5" creationId="{1C10983C-7FBF-440A-AF83-98E26DBE5D58}"/>
          </ac:picMkLst>
        </pc:picChg>
        <pc:picChg chg="add mod modCrop">
          <ac:chgData name="t x" userId="32ef71832b28eca0" providerId="LiveId" clId="{F4DF4BEC-7F63-42D3-8380-8D1AC41C3A0F}" dt="2025-04-09T15:22:25.801" v="3331" actId="732"/>
          <ac:picMkLst>
            <pc:docMk/>
            <pc:sldMk cId="1376510032" sldId="272"/>
            <ac:picMk id="7" creationId="{4A5BEAAE-A932-4E89-A7D0-EEB6751A8C79}"/>
          </ac:picMkLst>
        </pc:picChg>
        <pc:picChg chg="add mod modCrop">
          <ac:chgData name="t x" userId="32ef71832b28eca0" providerId="LiveId" clId="{F4DF4BEC-7F63-42D3-8380-8D1AC41C3A0F}" dt="2025-04-09T15:20:39.467" v="3327" actId="732"/>
          <ac:picMkLst>
            <pc:docMk/>
            <pc:sldMk cId="1376510032" sldId="272"/>
            <ac:picMk id="9" creationId="{27CC59DB-EB07-49AD-BF64-DD28B438E0BD}"/>
          </ac:picMkLst>
        </pc:picChg>
        <pc:picChg chg="add mod modCrop">
          <ac:chgData name="t x" userId="32ef71832b28eca0" providerId="LiveId" clId="{F4DF4BEC-7F63-42D3-8380-8D1AC41C3A0F}" dt="2025-04-09T15:21:30.995" v="3330" actId="732"/>
          <ac:picMkLst>
            <pc:docMk/>
            <pc:sldMk cId="1376510032" sldId="272"/>
            <ac:picMk id="11" creationId="{03D1C615-D06A-44DA-AEC1-B0E513ACCBA5}"/>
          </ac:picMkLst>
        </pc:picChg>
        <pc:picChg chg="add del">
          <ac:chgData name="t x" userId="32ef71832b28eca0" providerId="LiveId" clId="{F4DF4BEC-7F63-42D3-8380-8D1AC41C3A0F}" dt="2025-04-09T15:25:13.827" v="3361" actId="22"/>
          <ac:picMkLst>
            <pc:docMk/>
            <pc:sldMk cId="1376510032" sldId="272"/>
            <ac:picMk id="14" creationId="{ACE8D3F5-D1D5-4345-BD5F-A5B769584830}"/>
          </ac:picMkLst>
        </pc:picChg>
        <pc:cxnChg chg="add mod">
          <ac:chgData name="t x" userId="32ef71832b28eca0" providerId="LiveId" clId="{F4DF4BEC-7F63-42D3-8380-8D1AC41C3A0F}" dt="2025-04-14T17:57:30.358" v="10751" actId="208"/>
          <ac:cxnSpMkLst>
            <pc:docMk/>
            <pc:sldMk cId="1376510032" sldId="272"/>
            <ac:cxnSpMk id="4" creationId="{4368207B-0458-4ED9-8B24-7AA6EC203E2E}"/>
          </ac:cxnSpMkLst>
        </pc:cxnChg>
        <pc:cxnChg chg="add mod">
          <ac:chgData name="t x" userId="32ef71832b28eca0" providerId="LiveId" clId="{F4DF4BEC-7F63-42D3-8380-8D1AC41C3A0F}" dt="2025-04-14T17:58:49.917" v="10758" actId="1076"/>
          <ac:cxnSpMkLst>
            <pc:docMk/>
            <pc:sldMk cId="1376510032" sldId="272"/>
            <ac:cxnSpMk id="21" creationId="{8098936A-83C0-4A6C-81B8-A6854987C116}"/>
          </ac:cxnSpMkLst>
        </pc:cxnChg>
        <pc:cxnChg chg="add del mod">
          <ac:chgData name="t x" userId="32ef71832b28eca0" providerId="LiveId" clId="{F4DF4BEC-7F63-42D3-8380-8D1AC41C3A0F}" dt="2025-04-14T17:59:06.084" v="10761" actId="478"/>
          <ac:cxnSpMkLst>
            <pc:docMk/>
            <pc:sldMk cId="1376510032" sldId="272"/>
            <ac:cxnSpMk id="22" creationId="{8D37F5A4-31C3-46C6-AC92-7C1CDD892998}"/>
          </ac:cxnSpMkLst>
        </pc:cxnChg>
        <pc:cxnChg chg="add mod">
          <ac:chgData name="t x" userId="32ef71832b28eca0" providerId="LiveId" clId="{F4DF4BEC-7F63-42D3-8380-8D1AC41C3A0F}" dt="2025-04-14T17:59:26.228" v="10763" actId="1076"/>
          <ac:cxnSpMkLst>
            <pc:docMk/>
            <pc:sldMk cId="1376510032" sldId="272"/>
            <ac:cxnSpMk id="23" creationId="{233B70EB-C854-4773-B1CD-061D047484C5}"/>
          </ac:cxnSpMkLst>
        </pc:cxnChg>
        <pc:cxnChg chg="add mod">
          <ac:chgData name="t x" userId="32ef71832b28eca0" providerId="LiveId" clId="{F4DF4BEC-7F63-42D3-8380-8D1AC41C3A0F}" dt="2025-04-14T17:59:35.370" v="10765" actId="1076"/>
          <ac:cxnSpMkLst>
            <pc:docMk/>
            <pc:sldMk cId="1376510032" sldId="272"/>
            <ac:cxnSpMk id="24" creationId="{94C1A47B-ED8A-48EA-B623-3F79B1BB819F}"/>
          </ac:cxnSpMkLst>
        </pc:cxnChg>
        <pc:cxnChg chg="add mod">
          <ac:chgData name="t x" userId="32ef71832b28eca0" providerId="LiveId" clId="{F4DF4BEC-7F63-42D3-8380-8D1AC41C3A0F}" dt="2025-04-14T18:00:07.867" v="10767" actId="1076"/>
          <ac:cxnSpMkLst>
            <pc:docMk/>
            <pc:sldMk cId="1376510032" sldId="272"/>
            <ac:cxnSpMk id="25" creationId="{19FDE6DC-7C14-474A-8CD3-F460AADE1475}"/>
          </ac:cxnSpMkLst>
        </pc:cxnChg>
        <pc:cxnChg chg="add mod">
          <ac:chgData name="t x" userId="32ef71832b28eca0" providerId="LiveId" clId="{F4DF4BEC-7F63-42D3-8380-8D1AC41C3A0F}" dt="2025-04-14T18:00:21.527" v="10769" actId="1076"/>
          <ac:cxnSpMkLst>
            <pc:docMk/>
            <pc:sldMk cId="1376510032" sldId="272"/>
            <ac:cxnSpMk id="26" creationId="{CD767299-A70E-434D-92D8-B2762AC30790}"/>
          </ac:cxnSpMkLst>
        </pc:cxnChg>
        <pc:cxnChg chg="add mod">
          <ac:chgData name="t x" userId="32ef71832b28eca0" providerId="LiveId" clId="{F4DF4BEC-7F63-42D3-8380-8D1AC41C3A0F}" dt="2025-04-14T18:00:29.839" v="10771" actId="1076"/>
          <ac:cxnSpMkLst>
            <pc:docMk/>
            <pc:sldMk cId="1376510032" sldId="272"/>
            <ac:cxnSpMk id="27" creationId="{A409EFBA-6D6F-4CD5-B670-5634AF3FCFE4}"/>
          </ac:cxnSpMkLst>
        </pc:cxnChg>
        <pc:cxnChg chg="add mod">
          <ac:chgData name="t x" userId="32ef71832b28eca0" providerId="LiveId" clId="{F4DF4BEC-7F63-42D3-8380-8D1AC41C3A0F}" dt="2025-04-14T18:00:38.937" v="10773" actId="1076"/>
          <ac:cxnSpMkLst>
            <pc:docMk/>
            <pc:sldMk cId="1376510032" sldId="272"/>
            <ac:cxnSpMk id="28" creationId="{8630BB87-75D7-48CD-A33A-036D7C789E41}"/>
          </ac:cxnSpMkLst>
        </pc:cxnChg>
        <pc:cxnChg chg="add del mod">
          <ac:chgData name="t x" userId="32ef71832b28eca0" providerId="LiveId" clId="{F4DF4BEC-7F63-42D3-8380-8D1AC41C3A0F}" dt="2025-04-14T18:02:39.951" v="10830" actId="478"/>
          <ac:cxnSpMkLst>
            <pc:docMk/>
            <pc:sldMk cId="1376510032" sldId="272"/>
            <ac:cxnSpMk id="29" creationId="{3B374437-9AF9-4145-9AD3-2410685AF133}"/>
          </ac:cxnSpMkLst>
        </pc:cxnChg>
      </pc:sldChg>
      <pc:sldChg chg="addSp delSp modSp mod">
        <pc:chgData name="t x" userId="32ef71832b28eca0" providerId="LiveId" clId="{F4DF4BEC-7F63-42D3-8380-8D1AC41C3A0F}" dt="2025-04-14T18:52:20.487" v="11492" actId="14100"/>
        <pc:sldMkLst>
          <pc:docMk/>
          <pc:sldMk cId="528554973" sldId="273"/>
        </pc:sldMkLst>
        <pc:spChg chg="mod">
          <ac:chgData name="t x" userId="32ef71832b28eca0" providerId="LiveId" clId="{F4DF4BEC-7F63-42D3-8380-8D1AC41C3A0F}" dt="2025-04-14T18:20:58.584" v="10975" actId="20577"/>
          <ac:spMkLst>
            <pc:docMk/>
            <pc:sldMk cId="528554973" sldId="273"/>
            <ac:spMk id="2" creationId="{8789175E-1463-460C-A4AA-DE44BC58F7C4}"/>
          </ac:spMkLst>
        </pc:spChg>
        <pc:spChg chg="add mod">
          <ac:chgData name="t x" userId="32ef71832b28eca0" providerId="LiveId" clId="{F4DF4BEC-7F63-42D3-8380-8D1AC41C3A0F}" dt="2025-04-14T18:24:31.583" v="11100" actId="1076"/>
          <ac:spMkLst>
            <pc:docMk/>
            <pc:sldMk cId="528554973" sldId="273"/>
            <ac:spMk id="3" creationId="{00D9AB41-0B86-43C7-9D8C-7AD8403EA4AE}"/>
          </ac:spMkLst>
        </pc:spChg>
        <pc:spChg chg="del">
          <ac:chgData name="t x" userId="32ef71832b28eca0" providerId="LiveId" clId="{F4DF4BEC-7F63-42D3-8380-8D1AC41C3A0F}" dt="2025-04-09T15:40:07.574" v="3545" actId="478"/>
          <ac:spMkLst>
            <pc:docMk/>
            <pc:sldMk cId="528554973" sldId="273"/>
            <ac:spMk id="3" creationId="{44F87D54-9881-4C24-9657-765384F39737}"/>
          </ac:spMkLst>
        </pc:spChg>
        <pc:spChg chg="add mod">
          <ac:chgData name="t x" userId="32ef71832b28eca0" providerId="LiveId" clId="{F4DF4BEC-7F63-42D3-8380-8D1AC41C3A0F}" dt="2025-04-09T21:31:49.708" v="4790" actId="1076"/>
          <ac:spMkLst>
            <pc:docMk/>
            <pc:sldMk cId="528554973" sldId="273"/>
            <ac:spMk id="13" creationId="{6E3AC173-AD9E-45F5-BFC5-96AF465ACCDA}"/>
          </ac:spMkLst>
        </pc:spChg>
        <pc:spChg chg="add del">
          <ac:chgData name="t x" userId="32ef71832b28eca0" providerId="LiveId" clId="{F4DF4BEC-7F63-42D3-8380-8D1AC41C3A0F}" dt="2025-04-09T21:35:32.923" v="4794" actId="478"/>
          <ac:spMkLst>
            <pc:docMk/>
            <pc:sldMk cId="528554973" sldId="273"/>
            <ac:spMk id="17" creationId="{F5940892-4432-4C7D-9082-B59921F564BA}"/>
          </ac:spMkLst>
        </pc:spChg>
        <pc:spChg chg="add mod">
          <ac:chgData name="t x" userId="32ef71832b28eca0" providerId="LiveId" clId="{F4DF4BEC-7F63-42D3-8380-8D1AC41C3A0F}" dt="2025-04-09T21:48:41.610" v="4853" actId="1076"/>
          <ac:spMkLst>
            <pc:docMk/>
            <pc:sldMk cId="528554973" sldId="273"/>
            <ac:spMk id="18" creationId="{C20D6995-8E82-4E54-94F4-C8D0982D65C3}"/>
          </ac:spMkLst>
        </pc:spChg>
        <pc:spChg chg="add mod">
          <ac:chgData name="t x" userId="32ef71832b28eca0" providerId="LiveId" clId="{F4DF4BEC-7F63-42D3-8380-8D1AC41C3A0F}" dt="2025-04-14T18:09:24.887" v="10889" actId="1076"/>
          <ac:spMkLst>
            <pc:docMk/>
            <pc:sldMk cId="528554973" sldId="273"/>
            <ac:spMk id="20" creationId="{D0CD771F-9A00-4900-98CD-7EF8296A8F39}"/>
          </ac:spMkLst>
        </pc:spChg>
        <pc:spChg chg="add mod">
          <ac:chgData name="t x" userId="32ef71832b28eca0" providerId="LiveId" clId="{F4DF4BEC-7F63-42D3-8380-8D1AC41C3A0F}" dt="2025-04-14T18:11:48.768" v="10900" actId="20577"/>
          <ac:spMkLst>
            <pc:docMk/>
            <pc:sldMk cId="528554973" sldId="273"/>
            <ac:spMk id="23" creationId="{4CBBDBDD-6E35-4A7A-A553-4D14F93609FE}"/>
          </ac:spMkLst>
        </pc:spChg>
        <pc:spChg chg="add mod">
          <ac:chgData name="t x" userId="32ef71832b28eca0" providerId="LiveId" clId="{F4DF4BEC-7F63-42D3-8380-8D1AC41C3A0F}" dt="2025-04-14T18:12:44.455" v="10904" actId="207"/>
          <ac:spMkLst>
            <pc:docMk/>
            <pc:sldMk cId="528554973" sldId="273"/>
            <ac:spMk id="24" creationId="{C2F54D57-8837-4CE7-BCED-831D48A10085}"/>
          </ac:spMkLst>
        </pc:spChg>
        <pc:spChg chg="add mod">
          <ac:chgData name="t x" userId="32ef71832b28eca0" providerId="LiveId" clId="{F4DF4BEC-7F63-42D3-8380-8D1AC41C3A0F}" dt="2025-04-09T21:49:36.053" v="4862" actId="1035"/>
          <ac:spMkLst>
            <pc:docMk/>
            <pc:sldMk cId="528554973" sldId="273"/>
            <ac:spMk id="27" creationId="{EFF3A5D9-BA39-420D-B54C-D009AADB1E51}"/>
          </ac:spMkLst>
        </pc:spChg>
        <pc:spChg chg="add mod">
          <ac:chgData name="t x" userId="32ef71832b28eca0" providerId="LiveId" clId="{F4DF4BEC-7F63-42D3-8380-8D1AC41C3A0F}" dt="2025-04-14T18:52:10.505" v="11490" actId="14100"/>
          <ac:spMkLst>
            <pc:docMk/>
            <pc:sldMk cId="528554973" sldId="273"/>
            <ac:spMk id="31" creationId="{93B9B137-93D7-4FFD-8C62-12028271DD35}"/>
          </ac:spMkLst>
        </pc:spChg>
        <pc:spChg chg="add mod">
          <ac:chgData name="t x" userId="32ef71832b28eca0" providerId="LiveId" clId="{F4DF4BEC-7F63-42D3-8380-8D1AC41C3A0F}" dt="2025-04-14T18:52:20.487" v="11492" actId="14100"/>
          <ac:spMkLst>
            <pc:docMk/>
            <pc:sldMk cId="528554973" sldId="273"/>
            <ac:spMk id="33" creationId="{3136511D-7C3F-4040-BD4E-9ADDF1E9C074}"/>
          </ac:spMkLst>
        </pc:spChg>
        <pc:spChg chg="add mod">
          <ac:chgData name="t x" userId="32ef71832b28eca0" providerId="LiveId" clId="{F4DF4BEC-7F63-42D3-8380-8D1AC41C3A0F}" dt="2025-04-09T21:54:34.779" v="4876" actId="20577"/>
          <ac:spMkLst>
            <pc:docMk/>
            <pc:sldMk cId="528554973" sldId="273"/>
            <ac:spMk id="34" creationId="{BF2853F3-B295-4A98-9C00-9F64649B38AE}"/>
          </ac:spMkLst>
        </pc:spChg>
        <pc:spChg chg="add mod">
          <ac:chgData name="t x" userId="32ef71832b28eca0" providerId="LiveId" clId="{F4DF4BEC-7F63-42D3-8380-8D1AC41C3A0F}" dt="2025-04-09T22:09:16.054" v="4916"/>
          <ac:spMkLst>
            <pc:docMk/>
            <pc:sldMk cId="528554973" sldId="273"/>
            <ac:spMk id="35" creationId="{3059252B-BFCF-47A4-85D1-6163D022B731}"/>
          </ac:spMkLst>
        </pc:spChg>
        <pc:spChg chg="add mod">
          <ac:chgData name="t x" userId="32ef71832b28eca0" providerId="LiveId" clId="{F4DF4BEC-7F63-42D3-8380-8D1AC41C3A0F}" dt="2025-04-14T18:18:24.497" v="10930" actId="14100"/>
          <ac:spMkLst>
            <pc:docMk/>
            <pc:sldMk cId="528554973" sldId="273"/>
            <ac:spMk id="35" creationId="{AC9041B8-C30C-434A-8440-25911284ACDF}"/>
          </ac:spMkLst>
        </pc:spChg>
        <pc:spChg chg="add mod">
          <ac:chgData name="t x" userId="32ef71832b28eca0" providerId="LiveId" clId="{F4DF4BEC-7F63-42D3-8380-8D1AC41C3A0F}" dt="2025-04-09T22:09:56.782" v="4919" actId="207"/>
          <ac:spMkLst>
            <pc:docMk/>
            <pc:sldMk cId="528554973" sldId="273"/>
            <ac:spMk id="38" creationId="{BD462E0D-2899-4B62-9C12-145C9B84DCD3}"/>
          </ac:spMkLst>
        </pc:spChg>
        <pc:spChg chg="add mod">
          <ac:chgData name="t x" userId="32ef71832b28eca0" providerId="LiveId" clId="{F4DF4BEC-7F63-42D3-8380-8D1AC41C3A0F}" dt="2025-04-09T22:16:19.537" v="4930" actId="20577"/>
          <ac:spMkLst>
            <pc:docMk/>
            <pc:sldMk cId="528554973" sldId="273"/>
            <ac:spMk id="41" creationId="{9914C18D-F927-4183-BB43-A42F65974227}"/>
          </ac:spMkLst>
        </pc:spChg>
        <pc:spChg chg="add mod ord">
          <ac:chgData name="t x" userId="32ef71832b28eca0" providerId="LiveId" clId="{F4DF4BEC-7F63-42D3-8380-8D1AC41C3A0F}" dt="2025-04-14T18:09:07.614" v="10888" actId="20577"/>
          <ac:spMkLst>
            <pc:docMk/>
            <pc:sldMk cId="528554973" sldId="273"/>
            <ac:spMk id="43" creationId="{27D2BF85-2DEA-4A5C-AEBD-1AA9F21E4CA1}"/>
          </ac:spMkLst>
        </pc:spChg>
        <pc:spChg chg="add mod">
          <ac:chgData name="t x" userId="32ef71832b28eca0" providerId="LiveId" clId="{F4DF4BEC-7F63-42D3-8380-8D1AC41C3A0F}" dt="2025-04-09T22:20:36.757" v="4954" actId="20577"/>
          <ac:spMkLst>
            <pc:docMk/>
            <pc:sldMk cId="528554973" sldId="273"/>
            <ac:spMk id="45" creationId="{24C9208F-D14E-4350-A999-D9841497894E}"/>
          </ac:spMkLst>
        </pc:spChg>
        <pc:spChg chg="add mod">
          <ac:chgData name="t x" userId="32ef71832b28eca0" providerId="LiveId" clId="{F4DF4BEC-7F63-42D3-8380-8D1AC41C3A0F}" dt="2025-04-09T22:24:46.172" v="4965" actId="1076"/>
          <ac:spMkLst>
            <pc:docMk/>
            <pc:sldMk cId="528554973" sldId="273"/>
            <ac:spMk id="47" creationId="{EB270889-F026-470C-BB14-0ED90D23939A}"/>
          </ac:spMkLst>
        </pc:spChg>
        <pc:spChg chg="add mod">
          <ac:chgData name="t x" userId="32ef71832b28eca0" providerId="LiveId" clId="{F4DF4BEC-7F63-42D3-8380-8D1AC41C3A0F}" dt="2025-04-09T22:24:05.239" v="4964" actId="20577"/>
          <ac:spMkLst>
            <pc:docMk/>
            <pc:sldMk cId="528554973" sldId="273"/>
            <ac:spMk id="49" creationId="{1E081D93-03F9-4B99-AB87-B8D0422BB601}"/>
          </ac:spMkLst>
        </pc:spChg>
        <pc:picChg chg="add del mod">
          <ac:chgData name="t x" userId="32ef71832b28eca0" providerId="LiveId" clId="{F4DF4BEC-7F63-42D3-8380-8D1AC41C3A0F}" dt="2025-04-09T21:24:43.163" v="4765" actId="478"/>
          <ac:picMkLst>
            <pc:docMk/>
            <pc:sldMk cId="528554973" sldId="273"/>
            <ac:picMk id="4" creationId="{5503B6FE-C542-496A-9533-F0286494353B}"/>
          </ac:picMkLst>
        </pc:picChg>
        <pc:picChg chg="ord">
          <ac:chgData name="t x" userId="32ef71832b28eca0" providerId="LiveId" clId="{F4DF4BEC-7F63-42D3-8380-8D1AC41C3A0F}" dt="2025-04-14T18:06:37.606" v="10877" actId="167"/>
          <ac:picMkLst>
            <pc:docMk/>
            <pc:sldMk cId="528554973" sldId="273"/>
            <ac:picMk id="4" creationId="{65FC6408-2E17-4F9B-8194-C62E690D96B4}"/>
          </ac:picMkLst>
        </pc:picChg>
        <pc:picChg chg="add del mod">
          <ac:chgData name="t x" userId="32ef71832b28eca0" providerId="LiveId" clId="{F4DF4BEC-7F63-42D3-8380-8D1AC41C3A0F}" dt="2025-04-09T15:41:41.355" v="3551" actId="478"/>
          <ac:picMkLst>
            <pc:docMk/>
            <pc:sldMk cId="528554973" sldId="273"/>
            <ac:picMk id="5" creationId="{25D834D8-F3CB-4344-A475-15DB21074A80}"/>
          </ac:picMkLst>
        </pc:picChg>
        <pc:picChg chg="ord">
          <ac:chgData name="t x" userId="32ef71832b28eca0" providerId="LiveId" clId="{F4DF4BEC-7F63-42D3-8380-8D1AC41C3A0F}" dt="2025-04-14T18:06:22.459" v="10875" actId="167"/>
          <ac:picMkLst>
            <pc:docMk/>
            <pc:sldMk cId="528554973" sldId="273"/>
            <ac:picMk id="6" creationId="{91560609-F859-46A8-A890-F5DDD36AF9BD}"/>
          </ac:picMkLst>
        </pc:picChg>
        <pc:picChg chg="add del mod modCrop">
          <ac:chgData name="t x" userId="32ef71832b28eca0" providerId="LiveId" clId="{F4DF4BEC-7F63-42D3-8380-8D1AC41C3A0F}" dt="2025-04-09T21:29:59.256" v="4771" actId="478"/>
          <ac:picMkLst>
            <pc:docMk/>
            <pc:sldMk cId="528554973" sldId="273"/>
            <ac:picMk id="6" creationId="{BE701DAF-DA9F-4626-9FE7-9AE86EBE1128}"/>
          </ac:picMkLst>
        </pc:picChg>
        <pc:picChg chg="add del mod">
          <ac:chgData name="t x" userId="32ef71832b28eca0" providerId="LiveId" clId="{F4DF4BEC-7F63-42D3-8380-8D1AC41C3A0F}" dt="2025-04-09T21:20:44.597" v="4762" actId="478"/>
          <ac:picMkLst>
            <pc:docMk/>
            <pc:sldMk cId="528554973" sldId="273"/>
            <ac:picMk id="7" creationId="{52AB7387-0A48-49AD-9635-1DEAF176E089}"/>
          </ac:picMkLst>
        </pc:picChg>
        <pc:picChg chg="add del mod">
          <ac:chgData name="t x" userId="32ef71832b28eca0" providerId="LiveId" clId="{F4DF4BEC-7F63-42D3-8380-8D1AC41C3A0F}" dt="2025-04-09T21:20:41.431" v="4761" actId="478"/>
          <ac:picMkLst>
            <pc:docMk/>
            <pc:sldMk cId="528554973" sldId="273"/>
            <ac:picMk id="9" creationId="{E0060A3F-5EBF-4418-898E-5E8D966D2054}"/>
          </ac:picMkLst>
        </pc:picChg>
        <pc:picChg chg="add mod">
          <ac:chgData name="t x" userId="32ef71832b28eca0" providerId="LiveId" clId="{F4DF4BEC-7F63-42D3-8380-8D1AC41C3A0F}" dt="2025-04-09T21:27:17.963" v="4770" actId="1076"/>
          <ac:picMkLst>
            <pc:docMk/>
            <pc:sldMk cId="528554973" sldId="273"/>
            <ac:picMk id="10" creationId="{6412CB57-7482-4845-90A7-C1334898E967}"/>
          </ac:picMkLst>
        </pc:picChg>
        <pc:picChg chg="add mod">
          <ac:chgData name="t x" userId="32ef71832b28eca0" providerId="LiveId" clId="{F4DF4BEC-7F63-42D3-8380-8D1AC41C3A0F}" dt="2025-04-09T21:30:09.113" v="4773" actId="1076"/>
          <ac:picMkLst>
            <pc:docMk/>
            <pc:sldMk cId="528554973" sldId="273"/>
            <ac:picMk id="12" creationId="{0A2F189E-6BB4-4D12-A544-2EED4C302BFB}"/>
          </ac:picMkLst>
        </pc:picChg>
        <pc:picChg chg="add del mod">
          <ac:chgData name="t x" userId="32ef71832b28eca0" providerId="LiveId" clId="{F4DF4BEC-7F63-42D3-8380-8D1AC41C3A0F}" dt="2025-04-09T21:39:16.203" v="4809" actId="478"/>
          <ac:picMkLst>
            <pc:docMk/>
            <pc:sldMk cId="528554973" sldId="273"/>
            <ac:picMk id="15" creationId="{014D30A9-654C-4A39-B145-4A1C8379C6B2}"/>
          </ac:picMkLst>
        </pc:picChg>
        <pc:picChg chg="add mod">
          <ac:chgData name="t x" userId="32ef71832b28eca0" providerId="LiveId" clId="{F4DF4BEC-7F63-42D3-8380-8D1AC41C3A0F}" dt="2025-04-09T21:56:14.666" v="4877" actId="1076"/>
          <ac:picMkLst>
            <pc:docMk/>
            <pc:sldMk cId="528554973" sldId="273"/>
            <ac:picMk id="20" creationId="{DDC8289C-2527-490F-AC31-65914BE52AC1}"/>
          </ac:picMkLst>
        </pc:picChg>
        <pc:picChg chg="add mod">
          <ac:chgData name="t x" userId="32ef71832b28eca0" providerId="LiveId" clId="{F4DF4BEC-7F63-42D3-8380-8D1AC41C3A0F}" dt="2025-04-09T21:56:14.666" v="4877" actId="1076"/>
          <ac:picMkLst>
            <pc:docMk/>
            <pc:sldMk cId="528554973" sldId="273"/>
            <ac:picMk id="22" creationId="{5B1ADD1E-6C86-4F2F-8748-D55CA69A9889}"/>
          </ac:picMkLst>
        </pc:picChg>
        <pc:picChg chg="add mod">
          <ac:chgData name="t x" userId="32ef71832b28eca0" providerId="LiveId" clId="{F4DF4BEC-7F63-42D3-8380-8D1AC41C3A0F}" dt="2025-04-09T21:50:02.469" v="4863" actId="1076"/>
          <ac:picMkLst>
            <pc:docMk/>
            <pc:sldMk cId="528554973" sldId="273"/>
            <ac:picMk id="24" creationId="{8AEE8731-438D-4C19-9F14-AD90C3266BC2}"/>
          </ac:picMkLst>
        </pc:picChg>
        <pc:picChg chg="add mod">
          <ac:chgData name="t x" userId="32ef71832b28eca0" providerId="LiveId" clId="{F4DF4BEC-7F63-42D3-8380-8D1AC41C3A0F}" dt="2025-04-09T21:50:02.469" v="4863" actId="1076"/>
          <ac:picMkLst>
            <pc:docMk/>
            <pc:sldMk cId="528554973" sldId="273"/>
            <ac:picMk id="26" creationId="{7A1AFA81-7AAB-48B7-A57F-33E15E97CA19}"/>
          </ac:picMkLst>
        </pc:picChg>
        <pc:picChg chg="add mod">
          <ac:chgData name="t x" userId="32ef71832b28eca0" providerId="LiveId" clId="{F4DF4BEC-7F63-42D3-8380-8D1AC41C3A0F}" dt="2025-04-09T21:47:57.499" v="4851" actId="1076"/>
          <ac:picMkLst>
            <pc:docMk/>
            <pc:sldMk cId="528554973" sldId="273"/>
            <ac:picMk id="29" creationId="{0B162C7C-19A9-4852-8F8A-439857C31AD6}"/>
          </ac:picMkLst>
        </pc:picChg>
        <pc:picChg chg="add del mod">
          <ac:chgData name="t x" userId="32ef71832b28eca0" providerId="LiveId" clId="{F4DF4BEC-7F63-42D3-8380-8D1AC41C3A0F}" dt="2025-04-09T21:53:20.914" v="4866" actId="478"/>
          <ac:picMkLst>
            <pc:docMk/>
            <pc:sldMk cId="528554973" sldId="273"/>
            <ac:picMk id="31" creationId="{0C7319A8-B05A-4CCE-BE6E-1A7FE548BB55}"/>
          </ac:picMkLst>
        </pc:picChg>
        <pc:picChg chg="add mod">
          <ac:chgData name="t x" userId="32ef71832b28eca0" providerId="LiveId" clId="{F4DF4BEC-7F63-42D3-8380-8D1AC41C3A0F}" dt="2025-04-09T21:53:55.294" v="4868" actId="1076"/>
          <ac:picMkLst>
            <pc:docMk/>
            <pc:sldMk cId="528554973" sldId="273"/>
            <ac:picMk id="33" creationId="{D5831AAA-DAC4-40DD-B1D1-8B152CC433BB}"/>
          </ac:picMkLst>
        </pc:picChg>
        <pc:cxnChg chg="add mod">
          <ac:chgData name="t x" userId="32ef71832b28eca0" providerId="LiveId" clId="{F4DF4BEC-7F63-42D3-8380-8D1AC41C3A0F}" dt="2025-04-14T18:08:10.174" v="10885" actId="1076"/>
          <ac:cxnSpMkLst>
            <pc:docMk/>
            <pc:sldMk cId="528554973" sldId="273"/>
            <ac:cxnSpMk id="19" creationId="{1941A727-44B6-468F-8AF3-4CFE4D0DDED1}"/>
          </ac:cxnSpMkLst>
        </pc:cxnChg>
        <pc:cxnChg chg="add mod">
          <ac:chgData name="t x" userId="32ef71832b28eca0" providerId="LiveId" clId="{F4DF4BEC-7F63-42D3-8380-8D1AC41C3A0F}" dt="2025-04-14T18:10:20.520" v="10891" actId="1076"/>
          <ac:cxnSpMkLst>
            <pc:docMk/>
            <pc:sldMk cId="528554973" sldId="273"/>
            <ac:cxnSpMk id="22" creationId="{5A2EFAEC-80A2-4692-8FF0-1994DD5912D2}"/>
          </ac:cxnSpMkLst>
        </pc:cxnChg>
        <pc:cxnChg chg="add mod">
          <ac:chgData name="t x" userId="32ef71832b28eca0" providerId="LiveId" clId="{F4DF4BEC-7F63-42D3-8380-8D1AC41C3A0F}" dt="2025-04-14T18:11:08.570" v="10897" actId="1076"/>
          <ac:cxnSpMkLst>
            <pc:docMk/>
            <pc:sldMk cId="528554973" sldId="273"/>
            <ac:cxnSpMk id="26" creationId="{669DF3EC-9304-499C-A45B-B888028570EC}"/>
          </ac:cxnSpMkLst>
        </pc:cxnChg>
        <pc:cxnChg chg="add mod">
          <ac:chgData name="t x" userId="32ef71832b28eca0" providerId="LiveId" clId="{F4DF4BEC-7F63-42D3-8380-8D1AC41C3A0F}" dt="2025-04-14T18:13:58.871" v="10906" actId="1076"/>
          <ac:cxnSpMkLst>
            <pc:docMk/>
            <pc:sldMk cId="528554973" sldId="273"/>
            <ac:cxnSpMk id="28" creationId="{FBB58C5B-8BBC-4CD9-BE9E-9C209CB7C217}"/>
          </ac:cxnSpMkLst>
        </pc:cxnChg>
        <pc:cxnChg chg="add mod">
          <ac:chgData name="t x" userId="32ef71832b28eca0" providerId="LiveId" clId="{F4DF4BEC-7F63-42D3-8380-8D1AC41C3A0F}" dt="2025-04-14T18:14:12.198" v="10908" actId="1076"/>
          <ac:cxnSpMkLst>
            <pc:docMk/>
            <pc:sldMk cId="528554973" sldId="273"/>
            <ac:cxnSpMk id="29" creationId="{95CDD3A2-B951-403D-B158-EC6DB5EC2FF1}"/>
          </ac:cxnSpMkLst>
        </pc:cxnChg>
        <pc:cxnChg chg="add mod">
          <ac:chgData name="t x" userId="32ef71832b28eca0" providerId="LiveId" clId="{F4DF4BEC-7F63-42D3-8380-8D1AC41C3A0F}" dt="2025-04-09T22:04:10.121" v="4896" actId="692"/>
          <ac:cxnSpMkLst>
            <pc:docMk/>
            <pc:sldMk cId="528554973" sldId="273"/>
            <ac:cxnSpMk id="37" creationId="{C3461DEE-13DE-4140-B302-E0AE571E5364}"/>
          </ac:cxnSpMkLst>
        </pc:cxnChg>
        <pc:cxnChg chg="add mod">
          <ac:chgData name="t x" userId="32ef71832b28eca0" providerId="LiveId" clId="{F4DF4BEC-7F63-42D3-8380-8D1AC41C3A0F}" dt="2025-04-09T22:10:10.425" v="4920" actId="208"/>
          <ac:cxnSpMkLst>
            <pc:docMk/>
            <pc:sldMk cId="528554973" sldId="273"/>
            <ac:cxnSpMk id="39" creationId="{06D6493A-61E0-4772-B5C7-9521FE871FFB}"/>
          </ac:cxnSpMkLst>
        </pc:cxnChg>
        <pc:cxnChg chg="add del mod">
          <ac:chgData name="t x" userId="32ef71832b28eca0" providerId="LiveId" clId="{F4DF4BEC-7F63-42D3-8380-8D1AC41C3A0F}" dt="2025-04-09T22:18:18.465" v="4933" actId="478"/>
          <ac:cxnSpMkLst>
            <pc:docMk/>
            <pc:sldMk cId="528554973" sldId="273"/>
            <ac:cxnSpMk id="40" creationId="{1C23B980-744D-491F-9DC1-10B781958A0D}"/>
          </ac:cxnSpMkLst>
        </pc:cxnChg>
        <pc:cxnChg chg="add mod">
          <ac:chgData name="t x" userId="32ef71832b28eca0" providerId="LiveId" clId="{F4DF4BEC-7F63-42D3-8380-8D1AC41C3A0F}" dt="2025-04-09T22:16:05.584" v="4924" actId="1076"/>
          <ac:cxnSpMkLst>
            <pc:docMk/>
            <pc:sldMk cId="528554973" sldId="273"/>
            <ac:cxnSpMk id="42" creationId="{EE790668-491C-4830-9981-36A97A582D82}"/>
          </ac:cxnSpMkLst>
        </pc:cxnChg>
        <pc:cxnChg chg="add mod">
          <ac:chgData name="t x" userId="32ef71832b28eca0" providerId="LiveId" clId="{F4DF4BEC-7F63-42D3-8380-8D1AC41C3A0F}" dt="2025-04-14T18:07:27.752" v="10882" actId="208"/>
          <ac:cxnSpMkLst>
            <pc:docMk/>
            <pc:sldMk cId="528554973" sldId="273"/>
            <ac:cxnSpMk id="44" creationId="{F7F2B374-B8FD-4606-87EA-F23EF0E1560B}"/>
          </ac:cxnSpMkLst>
        </pc:cxnChg>
        <pc:cxnChg chg="add mod">
          <ac:chgData name="t x" userId="32ef71832b28eca0" providerId="LiveId" clId="{F4DF4BEC-7F63-42D3-8380-8D1AC41C3A0F}" dt="2025-04-09T22:20:12.359" v="4952" actId="1076"/>
          <ac:cxnSpMkLst>
            <pc:docMk/>
            <pc:sldMk cId="528554973" sldId="273"/>
            <ac:cxnSpMk id="46" creationId="{4275BD12-BDC8-4D54-80BE-9D765422EA12}"/>
          </ac:cxnSpMkLst>
        </pc:cxnChg>
        <pc:cxnChg chg="add mod">
          <ac:chgData name="t x" userId="32ef71832b28eca0" providerId="LiveId" clId="{F4DF4BEC-7F63-42D3-8380-8D1AC41C3A0F}" dt="2025-04-09T22:24:46.172" v="4965" actId="1076"/>
          <ac:cxnSpMkLst>
            <pc:docMk/>
            <pc:sldMk cId="528554973" sldId="273"/>
            <ac:cxnSpMk id="48" creationId="{E8C9048B-67FE-43F1-A98C-F61DBC77AD4F}"/>
          </ac:cxnSpMkLst>
        </pc:cxnChg>
        <pc:cxnChg chg="add mod">
          <ac:chgData name="t x" userId="32ef71832b28eca0" providerId="LiveId" clId="{F4DF4BEC-7F63-42D3-8380-8D1AC41C3A0F}" dt="2025-04-09T22:23:29.538" v="4960" actId="1076"/>
          <ac:cxnSpMkLst>
            <pc:docMk/>
            <pc:sldMk cId="528554973" sldId="273"/>
            <ac:cxnSpMk id="50" creationId="{3DF476A3-3B50-4D60-9A4C-BA24EA9FBB85}"/>
          </ac:cxnSpMkLst>
        </pc:cxnChg>
      </pc:sldChg>
      <pc:sldChg chg="addSp delSp modSp mod">
        <pc:chgData name="t x" userId="32ef71832b28eca0" providerId="LiveId" clId="{F4DF4BEC-7F63-42D3-8380-8D1AC41C3A0F}" dt="2025-04-10T15:56:56.589" v="5022" actId="1076"/>
        <pc:sldMkLst>
          <pc:docMk/>
          <pc:sldMk cId="691041910" sldId="274"/>
        </pc:sldMkLst>
        <pc:spChg chg="mod">
          <ac:chgData name="t x" userId="32ef71832b28eca0" providerId="LiveId" clId="{F4DF4BEC-7F63-42D3-8380-8D1AC41C3A0F}" dt="2025-04-09T22:28:37.854" v="4988" actId="20577"/>
          <ac:spMkLst>
            <pc:docMk/>
            <pc:sldMk cId="691041910" sldId="274"/>
            <ac:spMk id="2" creationId="{8789175E-1463-460C-A4AA-DE44BC58F7C4}"/>
          </ac:spMkLst>
        </pc:spChg>
        <pc:spChg chg="del">
          <ac:chgData name="t x" userId="32ef71832b28eca0" providerId="LiveId" clId="{F4DF4BEC-7F63-42D3-8380-8D1AC41C3A0F}" dt="2025-04-09T15:45:04.549" v="3556" actId="478"/>
          <ac:spMkLst>
            <pc:docMk/>
            <pc:sldMk cId="691041910" sldId="274"/>
            <ac:spMk id="3" creationId="{44F87D54-9881-4C24-9657-765384F39737}"/>
          </ac:spMkLst>
        </pc:spChg>
        <pc:picChg chg="add mod">
          <ac:chgData name="t x" userId="32ef71832b28eca0" providerId="LiveId" clId="{F4DF4BEC-7F63-42D3-8380-8D1AC41C3A0F}" dt="2025-04-10T15:56:56.589" v="5022" actId="1076"/>
          <ac:picMkLst>
            <pc:docMk/>
            <pc:sldMk cId="691041910" sldId="274"/>
            <ac:picMk id="4" creationId="{379ACA49-6D3E-44CF-BD05-096A347E806F}"/>
          </ac:picMkLst>
        </pc:picChg>
        <pc:picChg chg="add del mod">
          <ac:chgData name="t x" userId="32ef71832b28eca0" providerId="LiveId" clId="{F4DF4BEC-7F63-42D3-8380-8D1AC41C3A0F}" dt="2025-04-09T22:27:26.358" v="4966" actId="478"/>
          <ac:picMkLst>
            <pc:docMk/>
            <pc:sldMk cId="691041910" sldId="274"/>
            <ac:picMk id="5" creationId="{346B399C-810E-459A-B449-97E9ADE94C48}"/>
          </ac:picMkLst>
        </pc:picChg>
        <pc:picChg chg="add mod">
          <ac:chgData name="t x" userId="32ef71832b28eca0" providerId="LiveId" clId="{F4DF4BEC-7F63-42D3-8380-8D1AC41C3A0F}" dt="2025-04-10T15:53:55.997" v="5017" actId="1076"/>
          <ac:picMkLst>
            <pc:docMk/>
            <pc:sldMk cId="691041910" sldId="274"/>
            <ac:picMk id="6" creationId="{ACC6DDAB-0C00-4E97-8B19-AD70B590A402}"/>
          </ac:picMkLst>
        </pc:picChg>
        <pc:picChg chg="add del mod">
          <ac:chgData name="t x" userId="32ef71832b28eca0" providerId="LiveId" clId="{F4DF4BEC-7F63-42D3-8380-8D1AC41C3A0F}" dt="2025-04-09T15:46:23.362" v="3562" actId="478"/>
          <ac:picMkLst>
            <pc:docMk/>
            <pc:sldMk cId="691041910" sldId="274"/>
            <ac:picMk id="7" creationId="{1B2B6742-24E2-4D57-8E56-4EBC7CBCC0DF}"/>
          </ac:picMkLst>
        </pc:picChg>
        <pc:picChg chg="add mod">
          <ac:chgData name="t x" userId="32ef71832b28eca0" providerId="LiveId" clId="{F4DF4BEC-7F63-42D3-8380-8D1AC41C3A0F}" dt="2025-04-10T15:55:08.585" v="5019" actId="1076"/>
          <ac:picMkLst>
            <pc:docMk/>
            <pc:sldMk cId="691041910" sldId="274"/>
            <ac:picMk id="8" creationId="{EABECFDB-8F0F-4542-8D7C-30A4E13D8741}"/>
          </ac:picMkLst>
        </pc:picChg>
        <pc:picChg chg="add del mod">
          <ac:chgData name="t x" userId="32ef71832b28eca0" providerId="LiveId" clId="{F4DF4BEC-7F63-42D3-8380-8D1AC41C3A0F}" dt="2025-04-09T22:27:35.581" v="4967" actId="478"/>
          <ac:picMkLst>
            <pc:docMk/>
            <pc:sldMk cId="691041910" sldId="274"/>
            <ac:picMk id="9" creationId="{169EA0A6-8246-4734-91D9-C8C4F882A5E3}"/>
          </ac:picMkLst>
        </pc:picChg>
        <pc:picChg chg="add mod">
          <ac:chgData name="t x" userId="32ef71832b28eca0" providerId="LiveId" clId="{F4DF4BEC-7F63-42D3-8380-8D1AC41C3A0F}" dt="2025-04-10T15:56:12.697" v="5021" actId="1076"/>
          <ac:picMkLst>
            <pc:docMk/>
            <pc:sldMk cId="691041910" sldId="274"/>
            <ac:picMk id="10" creationId="{25F23E0D-B1CB-40B4-9CFB-EBDDE7DC0FE7}"/>
          </ac:picMkLst>
        </pc:picChg>
      </pc:sldChg>
      <pc:sldChg chg="addSp delSp modSp mod">
        <pc:chgData name="t x" userId="32ef71832b28eca0" providerId="LiveId" clId="{F4DF4BEC-7F63-42D3-8380-8D1AC41C3A0F}" dt="2025-04-16T17:52:41.682" v="15557" actId="20577"/>
        <pc:sldMkLst>
          <pc:docMk/>
          <pc:sldMk cId="2506739849" sldId="276"/>
        </pc:sldMkLst>
        <pc:spChg chg="add mod">
          <ac:chgData name="t x" userId="32ef71832b28eca0" providerId="LiveId" clId="{F4DF4BEC-7F63-42D3-8380-8D1AC41C3A0F}" dt="2025-04-16T17:52:41.682" v="15557" actId="20577"/>
          <ac:spMkLst>
            <pc:docMk/>
            <pc:sldMk cId="2506739849" sldId="276"/>
            <ac:spMk id="2" creationId="{06E94C13-5F72-4BB8-AD5B-9CF9B55E48CD}"/>
          </ac:spMkLst>
        </pc:spChg>
        <pc:spChg chg="mod">
          <ac:chgData name="t x" userId="32ef71832b28eca0" providerId="LiveId" clId="{F4DF4BEC-7F63-42D3-8380-8D1AC41C3A0F}" dt="2025-04-16T17:17:23.868" v="14927" actId="20577"/>
          <ac:spMkLst>
            <pc:docMk/>
            <pc:sldMk cId="2506739849" sldId="276"/>
            <ac:spMk id="3" creationId="{FC43D695-78ED-4835-B876-2ADAAF02F14F}"/>
          </ac:spMkLst>
        </pc:spChg>
        <pc:spChg chg="add mod">
          <ac:chgData name="t x" userId="32ef71832b28eca0" providerId="LiveId" clId="{F4DF4BEC-7F63-42D3-8380-8D1AC41C3A0F}" dt="2025-04-16T17:20:36.337" v="15138" actId="6549"/>
          <ac:spMkLst>
            <pc:docMk/>
            <pc:sldMk cId="2506739849" sldId="276"/>
            <ac:spMk id="14" creationId="{B1B01A9D-1BF4-403E-BA89-CDF930EB64A9}"/>
          </ac:spMkLst>
        </pc:spChg>
        <pc:grpChg chg="add del mod">
          <ac:chgData name="t x" userId="32ef71832b28eca0" providerId="LiveId" clId="{F4DF4BEC-7F63-42D3-8380-8D1AC41C3A0F}" dt="2025-04-16T17:46:23.251" v="15461" actId="478"/>
          <ac:grpSpMkLst>
            <pc:docMk/>
            <pc:sldMk cId="2506739849" sldId="276"/>
            <ac:grpSpMk id="6" creationId="{78F5B866-1E50-49EF-80C6-89B55AD82077}"/>
          </ac:grpSpMkLst>
        </pc:grpChg>
        <pc:grpChg chg="add del mod">
          <ac:chgData name="t x" userId="32ef71832b28eca0" providerId="LiveId" clId="{F4DF4BEC-7F63-42D3-8380-8D1AC41C3A0F}" dt="2025-04-16T17:17:34.941" v="14929"/>
          <ac:grpSpMkLst>
            <pc:docMk/>
            <pc:sldMk cId="2506739849" sldId="276"/>
            <ac:grpSpMk id="10" creationId="{1D9F0430-3F53-4ACE-981B-EC1A674EBE4A}"/>
          </ac:grpSpMkLst>
        </pc:grpChg>
        <pc:grpChg chg="add mod">
          <ac:chgData name="t x" userId="32ef71832b28eca0" providerId="LiveId" clId="{F4DF4BEC-7F63-42D3-8380-8D1AC41C3A0F}" dt="2025-04-16T17:50:42.525" v="15476" actId="14100"/>
          <ac:grpSpMkLst>
            <pc:docMk/>
            <pc:sldMk cId="2506739849" sldId="276"/>
            <ac:grpSpMk id="20" creationId="{4DDDDD4E-1857-4A51-A02A-375C123E110B}"/>
          </ac:grpSpMkLst>
        </pc:grpChg>
        <pc:picChg chg="mod">
          <ac:chgData name="t x" userId="32ef71832b28eca0" providerId="LiveId" clId="{F4DF4BEC-7F63-42D3-8380-8D1AC41C3A0F}" dt="2025-04-16T17:16:03.316" v="14914" actId="1076"/>
          <ac:picMkLst>
            <pc:docMk/>
            <pc:sldMk cId="2506739849" sldId="276"/>
            <ac:picMk id="5" creationId="{2671F25A-765A-4457-B46F-E9EA7779BAC2}"/>
          </ac:picMkLst>
        </pc:picChg>
        <pc:picChg chg="mod">
          <ac:chgData name="t x" userId="32ef71832b28eca0" providerId="LiveId" clId="{F4DF4BEC-7F63-42D3-8380-8D1AC41C3A0F}" dt="2025-04-16T17:15:53.123" v="14912"/>
          <ac:picMkLst>
            <pc:docMk/>
            <pc:sldMk cId="2506739849" sldId="276"/>
            <ac:picMk id="7" creationId="{E3830CAB-A91F-46F0-AFE7-88CE00150029}"/>
          </ac:picMkLst>
        </pc:picChg>
        <pc:picChg chg="mod">
          <ac:chgData name="t x" userId="32ef71832b28eca0" providerId="LiveId" clId="{F4DF4BEC-7F63-42D3-8380-8D1AC41C3A0F}" dt="2025-04-16T17:15:53.123" v="14912"/>
          <ac:picMkLst>
            <pc:docMk/>
            <pc:sldMk cId="2506739849" sldId="276"/>
            <ac:picMk id="8" creationId="{7C8D0A83-D22C-42F3-A025-30188E256E96}"/>
          </ac:picMkLst>
        </pc:picChg>
        <pc:picChg chg="mod">
          <ac:chgData name="t x" userId="32ef71832b28eca0" providerId="LiveId" clId="{F4DF4BEC-7F63-42D3-8380-8D1AC41C3A0F}" dt="2025-04-16T17:15:53.123" v="14912"/>
          <ac:picMkLst>
            <pc:docMk/>
            <pc:sldMk cId="2506739849" sldId="276"/>
            <ac:picMk id="9" creationId="{91D03AE0-4468-40AD-B5BA-E43822E88B59}"/>
          </ac:picMkLst>
        </pc:picChg>
        <pc:picChg chg="mod">
          <ac:chgData name="t x" userId="32ef71832b28eca0" providerId="LiveId" clId="{F4DF4BEC-7F63-42D3-8380-8D1AC41C3A0F}" dt="2025-04-16T17:17:31.367" v="14928"/>
          <ac:picMkLst>
            <pc:docMk/>
            <pc:sldMk cId="2506739849" sldId="276"/>
            <ac:picMk id="11" creationId="{22E8050B-4CC5-4E66-850A-38986C5C982F}"/>
          </ac:picMkLst>
        </pc:picChg>
        <pc:picChg chg="mod">
          <ac:chgData name="t x" userId="32ef71832b28eca0" providerId="LiveId" clId="{F4DF4BEC-7F63-42D3-8380-8D1AC41C3A0F}" dt="2025-04-16T17:17:31.367" v="14928"/>
          <ac:picMkLst>
            <pc:docMk/>
            <pc:sldMk cId="2506739849" sldId="276"/>
            <ac:picMk id="12" creationId="{2A037988-CCF6-4845-94DA-AB7A2F459525}"/>
          </ac:picMkLst>
        </pc:picChg>
        <pc:picChg chg="mod">
          <ac:chgData name="t x" userId="32ef71832b28eca0" providerId="LiveId" clId="{F4DF4BEC-7F63-42D3-8380-8D1AC41C3A0F}" dt="2025-04-16T17:17:31.367" v="14928"/>
          <ac:picMkLst>
            <pc:docMk/>
            <pc:sldMk cId="2506739849" sldId="276"/>
            <ac:picMk id="13" creationId="{96009519-F885-4699-A217-0AC7C9A9AC8D}"/>
          </ac:picMkLst>
        </pc:picChg>
        <pc:picChg chg="add mod modCrop">
          <ac:chgData name="t x" userId="32ef71832b28eca0" providerId="LiveId" clId="{F4DF4BEC-7F63-42D3-8380-8D1AC41C3A0F}" dt="2025-04-16T17:50:21.742" v="15474" actId="164"/>
          <ac:picMkLst>
            <pc:docMk/>
            <pc:sldMk cId="2506739849" sldId="276"/>
            <ac:picMk id="15" creationId="{BA9F0C08-0AB0-4006-98BF-763D5F3DD051}"/>
          </ac:picMkLst>
        </pc:picChg>
        <pc:picChg chg="add mod">
          <ac:chgData name="t x" userId="32ef71832b28eca0" providerId="LiveId" clId="{F4DF4BEC-7F63-42D3-8380-8D1AC41C3A0F}" dt="2025-04-16T17:50:21.742" v="15474" actId="164"/>
          <ac:picMkLst>
            <pc:docMk/>
            <pc:sldMk cId="2506739849" sldId="276"/>
            <ac:picMk id="17" creationId="{E432EA12-A20F-4E68-BCBB-D28CD3EAFD5A}"/>
          </ac:picMkLst>
        </pc:picChg>
        <pc:picChg chg="add mod">
          <ac:chgData name="t x" userId="32ef71832b28eca0" providerId="LiveId" clId="{F4DF4BEC-7F63-42D3-8380-8D1AC41C3A0F}" dt="2025-04-16T17:50:21.742" v="15474" actId="164"/>
          <ac:picMkLst>
            <pc:docMk/>
            <pc:sldMk cId="2506739849" sldId="276"/>
            <ac:picMk id="19" creationId="{12918F52-C89D-48BE-9C82-5C67202E6E53}"/>
          </ac:picMkLst>
        </pc:picChg>
      </pc:sldChg>
      <pc:sldChg chg="addSp delSp modSp mod">
        <pc:chgData name="t x" userId="32ef71832b28eca0" providerId="LiveId" clId="{F4DF4BEC-7F63-42D3-8380-8D1AC41C3A0F}" dt="2025-04-16T20:29:56.925" v="15564" actId="14100"/>
        <pc:sldMkLst>
          <pc:docMk/>
          <pc:sldMk cId="979622505" sldId="277"/>
        </pc:sldMkLst>
        <pc:spChg chg="mod">
          <ac:chgData name="t x" userId="32ef71832b28eca0" providerId="LiveId" clId="{F4DF4BEC-7F63-42D3-8380-8D1AC41C3A0F}" dt="2025-04-16T12:56:12.560" v="12520" actId="20577"/>
          <ac:spMkLst>
            <pc:docMk/>
            <pc:sldMk cId="979622505" sldId="277"/>
            <ac:spMk id="3" creationId="{FC43D695-78ED-4835-B876-2ADAAF02F14F}"/>
          </ac:spMkLst>
        </pc:spChg>
        <pc:spChg chg="add mod">
          <ac:chgData name="t x" userId="32ef71832b28eca0" providerId="LiveId" clId="{F4DF4BEC-7F63-42D3-8380-8D1AC41C3A0F}" dt="2025-04-16T13:32:52.484" v="13426" actId="1076"/>
          <ac:spMkLst>
            <pc:docMk/>
            <pc:sldMk cId="979622505" sldId="277"/>
            <ac:spMk id="6" creationId="{7FDE7943-B2BA-4381-BBF4-1D762B396FA2}"/>
          </ac:spMkLst>
        </pc:spChg>
        <pc:spChg chg="add mod">
          <ac:chgData name="t x" userId="32ef71832b28eca0" providerId="LiveId" clId="{F4DF4BEC-7F63-42D3-8380-8D1AC41C3A0F}" dt="2025-04-16T13:32:35.213" v="13424" actId="1076"/>
          <ac:spMkLst>
            <pc:docMk/>
            <pc:sldMk cId="979622505" sldId="277"/>
            <ac:spMk id="9" creationId="{9C404EBE-C87E-448A-AC95-A93E1F361301}"/>
          </ac:spMkLst>
        </pc:spChg>
        <pc:picChg chg="add del mod modCrop">
          <ac:chgData name="t x" userId="32ef71832b28eca0" providerId="LiveId" clId="{F4DF4BEC-7F63-42D3-8380-8D1AC41C3A0F}" dt="2025-04-16T20:29:25" v="15558" actId="478"/>
          <ac:picMkLst>
            <pc:docMk/>
            <pc:sldMk cId="979622505" sldId="277"/>
            <ac:picMk id="4" creationId="{7A0BDDF8-25C2-4C20-9F1F-F627CE44D224}"/>
          </ac:picMkLst>
        </pc:picChg>
        <pc:picChg chg="del mod">
          <ac:chgData name="t x" userId="32ef71832b28eca0" providerId="LiveId" clId="{F4DF4BEC-7F63-42D3-8380-8D1AC41C3A0F}" dt="2025-04-16T12:24:45.669" v="11671" actId="478"/>
          <ac:picMkLst>
            <pc:docMk/>
            <pc:sldMk cId="979622505" sldId="277"/>
            <ac:picMk id="5" creationId="{B12795A6-223B-492B-99FD-4BF5C8234AB4}"/>
          </ac:picMkLst>
        </pc:picChg>
        <pc:picChg chg="add mod">
          <ac:chgData name="t x" userId="32ef71832b28eca0" providerId="LiveId" clId="{F4DF4BEC-7F63-42D3-8380-8D1AC41C3A0F}" dt="2025-04-16T20:29:56.925" v="15564" actId="14100"/>
          <ac:picMkLst>
            <pc:docMk/>
            <pc:sldMk cId="979622505" sldId="277"/>
            <ac:picMk id="5" creationId="{DDC4210F-9649-48CC-8FC4-B7A67C375D6B}"/>
          </ac:picMkLst>
        </pc:picChg>
        <pc:picChg chg="add mod">
          <ac:chgData name="t x" userId="32ef71832b28eca0" providerId="LiveId" clId="{F4DF4BEC-7F63-42D3-8380-8D1AC41C3A0F}" dt="2025-04-16T12:47:33.085" v="12160" actId="14100"/>
          <ac:picMkLst>
            <pc:docMk/>
            <pc:sldMk cId="979622505" sldId="277"/>
            <ac:picMk id="8" creationId="{01CFCB17-3932-47D9-BEF9-039E3B5A59FC}"/>
          </ac:picMkLst>
        </pc:picChg>
      </pc:sldChg>
      <pc:sldChg chg="del">
        <pc:chgData name="t x" userId="32ef71832b28eca0" providerId="LiveId" clId="{F4DF4BEC-7F63-42D3-8380-8D1AC41C3A0F}" dt="2025-04-16T12:56:28.455" v="12521" actId="47"/>
        <pc:sldMkLst>
          <pc:docMk/>
          <pc:sldMk cId="1188609789" sldId="278"/>
        </pc:sldMkLst>
      </pc:sldChg>
      <pc:sldChg chg="addSp delSp modSp mod">
        <pc:chgData name="t x" userId="32ef71832b28eca0" providerId="LiveId" clId="{F4DF4BEC-7F63-42D3-8380-8D1AC41C3A0F}" dt="2025-04-16T13:36:21.442" v="13531" actId="20577"/>
        <pc:sldMkLst>
          <pc:docMk/>
          <pc:sldMk cId="310794787" sldId="279"/>
        </pc:sldMkLst>
        <pc:spChg chg="mod">
          <ac:chgData name="t x" userId="32ef71832b28eca0" providerId="LiveId" clId="{F4DF4BEC-7F63-42D3-8380-8D1AC41C3A0F}" dt="2025-04-16T13:36:21.442" v="13531" actId="20577"/>
          <ac:spMkLst>
            <pc:docMk/>
            <pc:sldMk cId="310794787" sldId="279"/>
            <ac:spMk id="3" creationId="{FC43D695-78ED-4835-B876-2ADAAF02F14F}"/>
          </ac:spMkLst>
        </pc:spChg>
        <pc:spChg chg="add mod">
          <ac:chgData name="t x" userId="32ef71832b28eca0" providerId="LiveId" clId="{F4DF4BEC-7F63-42D3-8380-8D1AC41C3A0F}" dt="2025-04-16T13:33:38.765" v="13430" actId="20577"/>
          <ac:spMkLst>
            <pc:docMk/>
            <pc:sldMk cId="310794787" sldId="279"/>
            <ac:spMk id="5" creationId="{4B33C0E2-9516-4A3B-A0E0-A42EEDA2DCA8}"/>
          </ac:spMkLst>
        </pc:spChg>
        <pc:spChg chg="add mod">
          <ac:chgData name="t x" userId="32ef71832b28eca0" providerId="LiveId" clId="{F4DF4BEC-7F63-42D3-8380-8D1AC41C3A0F}" dt="2025-04-16T13:04:11.692" v="12672" actId="208"/>
          <ac:spMkLst>
            <pc:docMk/>
            <pc:sldMk cId="310794787" sldId="279"/>
            <ac:spMk id="6" creationId="{A7BB8AD2-E9AD-4F47-9555-B8673C15AEAD}"/>
          </ac:spMkLst>
        </pc:spChg>
        <pc:picChg chg="add mod">
          <ac:chgData name="t x" userId="32ef71832b28eca0" providerId="LiveId" clId="{F4DF4BEC-7F63-42D3-8380-8D1AC41C3A0F}" dt="2025-04-16T12:59:52.980" v="12532" actId="14100"/>
          <ac:picMkLst>
            <pc:docMk/>
            <pc:sldMk cId="310794787" sldId="279"/>
            <ac:picMk id="4" creationId="{AE9F7ACB-0621-4B90-903F-5B96C6406BAC}"/>
          </ac:picMkLst>
        </pc:picChg>
        <pc:picChg chg="del">
          <ac:chgData name="t x" userId="32ef71832b28eca0" providerId="LiveId" clId="{F4DF4BEC-7F63-42D3-8380-8D1AC41C3A0F}" dt="2025-04-16T12:56:47.620" v="12522" actId="478"/>
          <ac:picMkLst>
            <pc:docMk/>
            <pc:sldMk cId="310794787" sldId="279"/>
            <ac:picMk id="7" creationId="{FF87FE32-546D-449C-ADEA-45AAA31CD7E2}"/>
          </ac:picMkLst>
        </pc:picChg>
        <pc:cxnChg chg="add mod">
          <ac:chgData name="t x" userId="32ef71832b28eca0" providerId="LiveId" clId="{F4DF4BEC-7F63-42D3-8380-8D1AC41C3A0F}" dt="2025-04-16T13:14:20.755" v="12920" actId="14100"/>
          <ac:cxnSpMkLst>
            <pc:docMk/>
            <pc:sldMk cId="310794787" sldId="279"/>
            <ac:cxnSpMk id="9" creationId="{77499647-32A2-46F2-B67C-143723F16736}"/>
          </ac:cxnSpMkLst>
        </pc:cxnChg>
        <pc:cxnChg chg="add mod">
          <ac:chgData name="t x" userId="32ef71832b28eca0" providerId="LiveId" clId="{F4DF4BEC-7F63-42D3-8380-8D1AC41C3A0F}" dt="2025-04-16T13:14:07.286" v="12919" actId="14100"/>
          <ac:cxnSpMkLst>
            <pc:docMk/>
            <pc:sldMk cId="310794787" sldId="279"/>
            <ac:cxnSpMk id="10" creationId="{86363C6C-1CEE-4A67-AAD8-7851EA81C194}"/>
          </ac:cxnSpMkLst>
        </pc:cxnChg>
        <pc:cxnChg chg="add mod">
          <ac:chgData name="t x" userId="32ef71832b28eca0" providerId="LiveId" clId="{F4DF4BEC-7F63-42D3-8380-8D1AC41C3A0F}" dt="2025-04-16T13:08:20.027" v="12743" actId="14100"/>
          <ac:cxnSpMkLst>
            <pc:docMk/>
            <pc:sldMk cId="310794787" sldId="279"/>
            <ac:cxnSpMk id="11" creationId="{D7ED5207-1637-4E7D-A87D-E062A6CAC2BF}"/>
          </ac:cxnSpMkLst>
        </pc:cxnChg>
        <pc:cxnChg chg="add mod">
          <ac:chgData name="t x" userId="32ef71832b28eca0" providerId="LiveId" clId="{F4DF4BEC-7F63-42D3-8380-8D1AC41C3A0F}" dt="2025-04-16T13:08:49.364" v="12746" actId="14100"/>
          <ac:cxnSpMkLst>
            <pc:docMk/>
            <pc:sldMk cId="310794787" sldId="279"/>
            <ac:cxnSpMk id="16" creationId="{CC9F55FE-E98E-414A-B8B5-B08B8F5428D4}"/>
          </ac:cxnSpMkLst>
        </pc:cxnChg>
        <pc:cxnChg chg="add mod">
          <ac:chgData name="t x" userId="32ef71832b28eca0" providerId="LiveId" clId="{F4DF4BEC-7F63-42D3-8380-8D1AC41C3A0F}" dt="2025-04-16T13:12:14.475" v="12840" actId="14100"/>
          <ac:cxnSpMkLst>
            <pc:docMk/>
            <pc:sldMk cId="310794787" sldId="279"/>
            <ac:cxnSpMk id="18" creationId="{F35AFA92-8BE0-4236-9B70-E89576B39C48}"/>
          </ac:cxnSpMkLst>
        </pc:cxnChg>
        <pc:cxnChg chg="add mod">
          <ac:chgData name="t x" userId="32ef71832b28eca0" providerId="LiveId" clId="{F4DF4BEC-7F63-42D3-8380-8D1AC41C3A0F}" dt="2025-04-16T13:11:50.334" v="12835" actId="1076"/>
          <ac:cxnSpMkLst>
            <pc:docMk/>
            <pc:sldMk cId="310794787" sldId="279"/>
            <ac:cxnSpMk id="21" creationId="{3F02C1D0-5476-410F-9589-90DF5EEAA0DF}"/>
          </ac:cxnSpMkLst>
        </pc:cxnChg>
      </pc:sldChg>
      <pc:sldChg chg="addSp modSp mod">
        <pc:chgData name="t x" userId="32ef71832b28eca0" providerId="LiveId" clId="{F4DF4BEC-7F63-42D3-8380-8D1AC41C3A0F}" dt="2025-04-17T19:42:53.193" v="24711" actId="20577"/>
        <pc:sldMkLst>
          <pc:docMk/>
          <pc:sldMk cId="1438446611" sldId="281"/>
        </pc:sldMkLst>
        <pc:spChg chg="mod">
          <ac:chgData name="t x" userId="32ef71832b28eca0" providerId="LiveId" clId="{F4DF4BEC-7F63-42D3-8380-8D1AC41C3A0F}" dt="2025-04-17T19:42:53.193" v="24711" actId="20577"/>
          <ac:spMkLst>
            <pc:docMk/>
            <pc:sldMk cId="1438446611" sldId="281"/>
            <ac:spMk id="4" creationId="{D1DFC62E-B43B-4D6C-BEE6-440D782AEFAA}"/>
          </ac:spMkLst>
        </pc:spChg>
        <pc:spChg chg="add mod">
          <ac:chgData name="t x" userId="32ef71832b28eca0" providerId="LiveId" clId="{F4DF4BEC-7F63-42D3-8380-8D1AC41C3A0F}" dt="2025-04-17T12:11:42.583" v="19509" actId="20577"/>
          <ac:spMkLst>
            <pc:docMk/>
            <pc:sldMk cId="1438446611" sldId="281"/>
            <ac:spMk id="5" creationId="{636F8D42-4088-4219-AE7B-4ECBCB4AD433}"/>
          </ac:spMkLst>
        </pc:spChg>
      </pc:sldChg>
      <pc:sldChg chg="delSp modSp del mod">
        <pc:chgData name="t x" userId="32ef71832b28eca0" providerId="LiveId" clId="{F4DF4BEC-7F63-42D3-8380-8D1AC41C3A0F}" dt="2025-04-17T12:23:43.792" v="20120" actId="47"/>
        <pc:sldMkLst>
          <pc:docMk/>
          <pc:sldMk cId="930638009" sldId="286"/>
        </pc:sldMkLst>
        <pc:spChg chg="del mod">
          <ac:chgData name="t x" userId="32ef71832b28eca0" providerId="LiveId" clId="{F4DF4BEC-7F63-42D3-8380-8D1AC41C3A0F}" dt="2025-04-17T12:14:04.910" v="19659" actId="21"/>
          <ac:spMkLst>
            <pc:docMk/>
            <pc:sldMk cId="930638009" sldId="286"/>
            <ac:spMk id="6" creationId="{F6A9010E-CA5F-4488-8516-1B2DBE04871E}"/>
          </ac:spMkLst>
        </pc:spChg>
        <pc:spChg chg="del mod">
          <ac:chgData name="t x" userId="32ef71832b28eca0" providerId="LiveId" clId="{F4DF4BEC-7F63-42D3-8380-8D1AC41C3A0F}" dt="2025-04-17T12:14:04.910" v="19659" actId="21"/>
          <ac:spMkLst>
            <pc:docMk/>
            <pc:sldMk cId="930638009" sldId="286"/>
            <ac:spMk id="10" creationId="{06219EC8-13C6-42B0-A95D-89685D9188FB}"/>
          </ac:spMkLst>
        </pc:spChg>
        <pc:picChg chg="del mod">
          <ac:chgData name="t x" userId="32ef71832b28eca0" providerId="LiveId" clId="{F4DF4BEC-7F63-42D3-8380-8D1AC41C3A0F}" dt="2025-04-17T12:14:04.910" v="19659" actId="21"/>
          <ac:picMkLst>
            <pc:docMk/>
            <pc:sldMk cId="930638009" sldId="286"/>
            <ac:picMk id="5" creationId="{266860D6-B6D7-4D52-A27B-53E399DC4E89}"/>
          </ac:picMkLst>
        </pc:picChg>
        <pc:picChg chg="del mod">
          <ac:chgData name="t x" userId="32ef71832b28eca0" providerId="LiveId" clId="{F4DF4BEC-7F63-42D3-8380-8D1AC41C3A0F}" dt="2025-04-17T12:14:04.910" v="19659" actId="21"/>
          <ac:picMkLst>
            <pc:docMk/>
            <pc:sldMk cId="930638009" sldId="286"/>
            <ac:picMk id="11" creationId="{8654DD2A-84A4-49CF-A6D4-E0863A7B5499}"/>
          </ac:picMkLst>
        </pc:picChg>
      </pc:sldChg>
      <pc:sldChg chg="addSp delSp modSp mod">
        <pc:chgData name="t x" userId="32ef71832b28eca0" providerId="LiveId" clId="{F4DF4BEC-7F63-42D3-8380-8D1AC41C3A0F}" dt="2025-04-17T14:56:21.769" v="22735" actId="14100"/>
        <pc:sldMkLst>
          <pc:docMk/>
          <pc:sldMk cId="4061246730" sldId="288"/>
        </pc:sldMkLst>
        <pc:spChg chg="add mod">
          <ac:chgData name="t x" userId="32ef71832b28eca0" providerId="LiveId" clId="{F4DF4BEC-7F63-42D3-8380-8D1AC41C3A0F}" dt="2025-04-17T14:50:48.535" v="22198" actId="20577"/>
          <ac:spMkLst>
            <pc:docMk/>
            <pc:sldMk cId="4061246730" sldId="288"/>
            <ac:spMk id="8" creationId="{9E8DCF4A-A2D1-4923-87B8-CF6D104E9876}"/>
          </ac:spMkLst>
        </pc:spChg>
        <pc:spChg chg="add mod">
          <ac:chgData name="t x" userId="32ef71832b28eca0" providerId="LiveId" clId="{F4DF4BEC-7F63-42D3-8380-8D1AC41C3A0F}" dt="2025-04-17T14:49:24.746" v="22127" actId="1582"/>
          <ac:spMkLst>
            <pc:docMk/>
            <pc:sldMk cId="4061246730" sldId="288"/>
            <ac:spMk id="9" creationId="{6AAA69BC-5229-47CE-8163-A36F951327D5}"/>
          </ac:spMkLst>
        </pc:spChg>
        <pc:spChg chg="add mod">
          <ac:chgData name="t x" userId="32ef71832b28eca0" providerId="LiveId" clId="{F4DF4BEC-7F63-42D3-8380-8D1AC41C3A0F}" dt="2025-04-17T14:54:21.080" v="22446" actId="20577"/>
          <ac:spMkLst>
            <pc:docMk/>
            <pc:sldMk cId="4061246730" sldId="288"/>
            <ac:spMk id="10" creationId="{9983B2E4-48B6-47F1-9B4A-332DC2E84CD0}"/>
          </ac:spMkLst>
        </pc:spChg>
        <pc:picChg chg="add mod">
          <ac:chgData name="t x" userId="32ef71832b28eca0" providerId="LiveId" clId="{F4DF4BEC-7F63-42D3-8380-8D1AC41C3A0F}" dt="2025-04-17T14:42:01.745" v="21864" actId="1076"/>
          <ac:picMkLst>
            <pc:docMk/>
            <pc:sldMk cId="4061246730" sldId="288"/>
            <ac:picMk id="4" creationId="{2C812400-DB4C-4742-8A4D-43BDA9926378}"/>
          </ac:picMkLst>
        </pc:picChg>
        <pc:picChg chg="del">
          <ac:chgData name="t x" userId="32ef71832b28eca0" providerId="LiveId" clId="{F4DF4BEC-7F63-42D3-8380-8D1AC41C3A0F}" dt="2025-04-17T14:39:39.750" v="21860" actId="478"/>
          <ac:picMkLst>
            <pc:docMk/>
            <pc:sldMk cId="4061246730" sldId="288"/>
            <ac:picMk id="5" creationId="{170B9533-6AEC-407A-9165-3080BC1458F7}"/>
          </ac:picMkLst>
        </pc:picChg>
        <pc:picChg chg="add mod">
          <ac:chgData name="t x" userId="32ef71832b28eca0" providerId="LiveId" clId="{F4DF4BEC-7F63-42D3-8380-8D1AC41C3A0F}" dt="2025-04-17T14:42:49.401" v="21868" actId="14100"/>
          <ac:picMkLst>
            <pc:docMk/>
            <pc:sldMk cId="4061246730" sldId="288"/>
            <ac:picMk id="7" creationId="{A3583AF6-B6CF-4BDC-8B03-55E4018D6507}"/>
          </ac:picMkLst>
        </pc:picChg>
        <pc:cxnChg chg="add mod">
          <ac:chgData name="t x" userId="32ef71832b28eca0" providerId="LiveId" clId="{F4DF4BEC-7F63-42D3-8380-8D1AC41C3A0F}" dt="2025-04-17T14:53:58.176" v="22439" actId="208"/>
          <ac:cxnSpMkLst>
            <pc:docMk/>
            <pc:sldMk cId="4061246730" sldId="288"/>
            <ac:cxnSpMk id="12" creationId="{B71729AE-5C50-4D7C-B7A3-1E2C0E1C05BF}"/>
          </ac:cxnSpMkLst>
        </pc:cxnChg>
        <pc:cxnChg chg="add mod">
          <ac:chgData name="t x" userId="32ef71832b28eca0" providerId="LiveId" clId="{F4DF4BEC-7F63-42D3-8380-8D1AC41C3A0F}" dt="2025-04-17T14:54:44.970" v="22505" actId="1035"/>
          <ac:cxnSpMkLst>
            <pc:docMk/>
            <pc:sldMk cId="4061246730" sldId="288"/>
            <ac:cxnSpMk id="13" creationId="{04E6C253-2201-457C-9BDD-EC31F6B6D04A}"/>
          </ac:cxnSpMkLst>
        </pc:cxnChg>
        <pc:cxnChg chg="add del mod">
          <ac:chgData name="t x" userId="32ef71832b28eca0" providerId="LiveId" clId="{F4DF4BEC-7F63-42D3-8380-8D1AC41C3A0F}" dt="2025-04-17T14:55:34.927" v="22657" actId="478"/>
          <ac:cxnSpMkLst>
            <pc:docMk/>
            <pc:sldMk cId="4061246730" sldId="288"/>
            <ac:cxnSpMk id="14" creationId="{2C713988-851A-4415-971D-190C638C4917}"/>
          </ac:cxnSpMkLst>
        </pc:cxnChg>
        <pc:cxnChg chg="add mod">
          <ac:chgData name="t x" userId="32ef71832b28eca0" providerId="LiveId" clId="{F4DF4BEC-7F63-42D3-8380-8D1AC41C3A0F}" dt="2025-04-17T14:56:21.769" v="22735" actId="14100"/>
          <ac:cxnSpMkLst>
            <pc:docMk/>
            <pc:sldMk cId="4061246730" sldId="288"/>
            <ac:cxnSpMk id="16" creationId="{B16E317B-6C08-4C29-BE6B-4AEDD28F312E}"/>
          </ac:cxnSpMkLst>
        </pc:cxnChg>
      </pc:sldChg>
      <pc:sldChg chg="modSp mod">
        <pc:chgData name="t x" userId="32ef71832b28eca0" providerId="LiveId" clId="{F4DF4BEC-7F63-42D3-8380-8D1AC41C3A0F}" dt="2025-04-25T18:11:16.601" v="27238" actId="20577"/>
        <pc:sldMkLst>
          <pc:docMk/>
          <pc:sldMk cId="548239953" sldId="290"/>
        </pc:sldMkLst>
        <pc:spChg chg="mod">
          <ac:chgData name="t x" userId="32ef71832b28eca0" providerId="LiveId" clId="{F4DF4BEC-7F63-42D3-8380-8D1AC41C3A0F}" dt="2025-04-25T18:11:16.601" v="27238" actId="20577"/>
          <ac:spMkLst>
            <pc:docMk/>
            <pc:sldMk cId="548239953" sldId="290"/>
            <ac:spMk id="4" creationId="{3A5BC464-DF7E-4D4F-98E7-61EFEDA0B6AA}"/>
          </ac:spMkLst>
        </pc:spChg>
      </pc:sldChg>
      <pc:sldChg chg="addSp modSp del mod">
        <pc:chgData name="t x" userId="32ef71832b28eca0" providerId="LiveId" clId="{F4DF4BEC-7F63-42D3-8380-8D1AC41C3A0F}" dt="2025-04-25T17:37:29.176" v="26920" actId="47"/>
        <pc:sldMkLst>
          <pc:docMk/>
          <pc:sldMk cId="544759768" sldId="291"/>
        </pc:sldMkLst>
        <pc:spChg chg="mod">
          <ac:chgData name="t x" userId="32ef71832b28eca0" providerId="LiveId" clId="{F4DF4BEC-7F63-42D3-8380-8D1AC41C3A0F}" dt="2025-04-25T17:32:43.075" v="26829" actId="20577"/>
          <ac:spMkLst>
            <pc:docMk/>
            <pc:sldMk cId="544759768" sldId="291"/>
            <ac:spMk id="3" creationId="{5C3DDE40-0395-44D0-A49D-07243BC20E50}"/>
          </ac:spMkLst>
        </pc:spChg>
        <pc:spChg chg="mod">
          <ac:chgData name="t x" userId="32ef71832b28eca0" providerId="LiveId" clId="{F4DF4BEC-7F63-42D3-8380-8D1AC41C3A0F}" dt="2025-04-25T17:24:31.123" v="26460" actId="255"/>
          <ac:spMkLst>
            <pc:docMk/>
            <pc:sldMk cId="544759768" sldId="291"/>
            <ac:spMk id="4" creationId="{2A340456-A6D6-4B55-B473-2253A47548F3}"/>
          </ac:spMkLst>
        </pc:spChg>
        <pc:spChg chg="add mod">
          <ac:chgData name="t x" userId="32ef71832b28eca0" providerId="LiveId" clId="{F4DF4BEC-7F63-42D3-8380-8D1AC41C3A0F}" dt="2025-04-25T17:31:47.941" v="26811" actId="20577"/>
          <ac:spMkLst>
            <pc:docMk/>
            <pc:sldMk cId="544759768" sldId="291"/>
            <ac:spMk id="5" creationId="{10DE5D3E-9EEB-4D98-8A4E-843B449C6BA7}"/>
          </ac:spMkLst>
        </pc:spChg>
      </pc:sldChg>
      <pc:sldChg chg="modSp new mod modAnim">
        <pc:chgData name="t x" userId="32ef71832b28eca0" providerId="LiveId" clId="{F4DF4BEC-7F63-42D3-8380-8D1AC41C3A0F}" dt="2025-04-17T18:28:16.480" v="23702"/>
        <pc:sldMkLst>
          <pc:docMk/>
          <pc:sldMk cId="2213323781" sldId="293"/>
        </pc:sldMkLst>
        <pc:spChg chg="mod">
          <ac:chgData name="t x" userId="32ef71832b28eca0" providerId="LiveId" clId="{F4DF4BEC-7F63-42D3-8380-8D1AC41C3A0F}" dt="2025-04-08T16:04:05.816" v="1655" actId="20577"/>
          <ac:spMkLst>
            <pc:docMk/>
            <pc:sldMk cId="2213323781" sldId="293"/>
            <ac:spMk id="2" creationId="{410A6366-C382-4012-B350-6A4088B2BBD0}"/>
          </ac:spMkLst>
        </pc:spChg>
        <pc:spChg chg="mod">
          <ac:chgData name="t x" userId="32ef71832b28eca0" providerId="LiveId" clId="{F4DF4BEC-7F63-42D3-8380-8D1AC41C3A0F}" dt="2025-04-17T18:27:29.695" v="23700" actId="33524"/>
          <ac:spMkLst>
            <pc:docMk/>
            <pc:sldMk cId="2213323781" sldId="293"/>
            <ac:spMk id="3" creationId="{7B81EDF7-1FEF-4995-8A29-85A8204FEDF8}"/>
          </ac:spMkLst>
        </pc:spChg>
      </pc:sldChg>
      <pc:sldChg chg="modSp add mod modAnim">
        <pc:chgData name="t x" userId="32ef71832b28eca0" providerId="LiveId" clId="{F4DF4BEC-7F63-42D3-8380-8D1AC41C3A0F}" dt="2025-04-17T18:53:01.219" v="23729"/>
        <pc:sldMkLst>
          <pc:docMk/>
          <pc:sldMk cId="1262186567" sldId="294"/>
        </pc:sldMkLst>
        <pc:spChg chg="mod">
          <ac:chgData name="t x" userId="32ef71832b28eca0" providerId="LiveId" clId="{F4DF4BEC-7F63-42D3-8380-8D1AC41C3A0F}" dt="2025-04-13T22:23:39.380" v="8105" actId="20577"/>
          <ac:spMkLst>
            <pc:docMk/>
            <pc:sldMk cId="1262186567" sldId="294"/>
            <ac:spMk id="2" creationId="{410A6366-C382-4012-B350-6A4088B2BBD0}"/>
          </ac:spMkLst>
        </pc:spChg>
        <pc:spChg chg="mod">
          <ac:chgData name="t x" userId="32ef71832b28eca0" providerId="LiveId" clId="{F4DF4BEC-7F63-42D3-8380-8D1AC41C3A0F}" dt="2025-04-15T12:58:41.776" v="11586" actId="20577"/>
          <ac:spMkLst>
            <pc:docMk/>
            <pc:sldMk cId="1262186567" sldId="294"/>
            <ac:spMk id="3" creationId="{7B81EDF7-1FEF-4995-8A29-85A8204FEDF8}"/>
          </ac:spMkLst>
        </pc:spChg>
      </pc:sldChg>
      <pc:sldChg chg="modSp add del mod">
        <pc:chgData name="t x" userId="32ef71832b28eca0" providerId="LiveId" clId="{F4DF4BEC-7F63-42D3-8380-8D1AC41C3A0F}" dt="2025-04-08T16:10:52.734" v="1731" actId="47"/>
        <pc:sldMkLst>
          <pc:docMk/>
          <pc:sldMk cId="2077148690" sldId="295"/>
        </pc:sldMkLst>
        <pc:spChg chg="mod">
          <ac:chgData name="t x" userId="32ef71832b28eca0" providerId="LiveId" clId="{F4DF4BEC-7F63-42D3-8380-8D1AC41C3A0F}" dt="2025-04-08T16:08:03.684" v="1708" actId="20577"/>
          <ac:spMkLst>
            <pc:docMk/>
            <pc:sldMk cId="2077148690" sldId="295"/>
            <ac:spMk id="2" creationId="{410A6366-C382-4012-B350-6A4088B2BBD0}"/>
          </ac:spMkLst>
        </pc:spChg>
      </pc:sldChg>
      <pc:sldChg chg="addSp delSp modSp add mod delAnim modAnim modNotesTx">
        <pc:chgData name="t x" userId="32ef71832b28eca0" providerId="LiveId" clId="{F4DF4BEC-7F63-42D3-8380-8D1AC41C3A0F}" dt="2025-04-18T15:57:38.187" v="24916" actId="20577"/>
        <pc:sldMkLst>
          <pc:docMk/>
          <pc:sldMk cId="3803669874" sldId="295"/>
        </pc:sldMkLst>
        <pc:spChg chg="mod">
          <ac:chgData name="t x" userId="32ef71832b28eca0" providerId="LiveId" clId="{F4DF4BEC-7F63-42D3-8380-8D1AC41C3A0F}" dt="2025-04-17T19:20:07.048" v="24344" actId="20577"/>
          <ac:spMkLst>
            <pc:docMk/>
            <pc:sldMk cId="3803669874" sldId="295"/>
            <ac:spMk id="2" creationId="{52935C1E-1A1A-4598-8377-610F92BF1890}"/>
          </ac:spMkLst>
        </pc:spChg>
        <pc:spChg chg="add mod">
          <ac:chgData name="t x" userId="32ef71832b28eca0" providerId="LiveId" clId="{F4DF4BEC-7F63-42D3-8380-8D1AC41C3A0F}" dt="2025-04-18T15:50:12.590" v="24883" actId="1076"/>
          <ac:spMkLst>
            <pc:docMk/>
            <pc:sldMk cId="3803669874" sldId="295"/>
            <ac:spMk id="3" creationId="{6D38810A-9556-47B3-B699-1ACA80000727}"/>
          </ac:spMkLst>
        </pc:spChg>
        <pc:spChg chg="del mod">
          <ac:chgData name="t x" userId="32ef71832b28eca0" providerId="LiveId" clId="{F4DF4BEC-7F63-42D3-8380-8D1AC41C3A0F}" dt="2025-04-08T16:46:05.644" v="2554" actId="478"/>
          <ac:spMkLst>
            <pc:docMk/>
            <pc:sldMk cId="3803669874" sldId="295"/>
            <ac:spMk id="3" creationId="{C09B97A1-4EFD-48A5-A696-1FAC3BB67753}"/>
          </ac:spMkLst>
        </pc:spChg>
        <pc:spChg chg="add mod ord">
          <ac:chgData name="t x" userId="32ef71832b28eca0" providerId="LiveId" clId="{F4DF4BEC-7F63-42D3-8380-8D1AC41C3A0F}" dt="2025-04-18T15:57:38.187" v="24916" actId="20577"/>
          <ac:spMkLst>
            <pc:docMk/>
            <pc:sldMk cId="3803669874" sldId="295"/>
            <ac:spMk id="4" creationId="{29268C69-67E6-4EE9-92FB-4802C11498F5}"/>
          </ac:spMkLst>
        </pc:spChg>
        <pc:spChg chg="add del mod">
          <ac:chgData name="t x" userId="32ef71832b28eca0" providerId="LiveId" clId="{F4DF4BEC-7F63-42D3-8380-8D1AC41C3A0F}" dt="2025-04-08T16:46:34.484" v="2555" actId="478"/>
          <ac:spMkLst>
            <pc:docMk/>
            <pc:sldMk cId="3803669874" sldId="295"/>
            <ac:spMk id="6" creationId="{F246B5B8-FEA9-4536-9CEC-0AF45EB7762A}"/>
          </ac:spMkLst>
        </pc:spChg>
        <pc:picChg chg="del">
          <ac:chgData name="t x" userId="32ef71832b28eca0" providerId="LiveId" clId="{F4DF4BEC-7F63-42D3-8380-8D1AC41C3A0F}" dt="2025-04-08T16:45:55.255" v="2552" actId="478"/>
          <ac:picMkLst>
            <pc:docMk/>
            <pc:sldMk cId="3803669874" sldId="295"/>
            <ac:picMk id="5" creationId="{8F59B3CF-8C08-43F8-ADF2-BEBAF08A5AC2}"/>
          </ac:picMkLst>
        </pc:picChg>
        <pc:picChg chg="add del mod ord">
          <ac:chgData name="t x" userId="32ef71832b28eca0" providerId="LiveId" clId="{F4DF4BEC-7F63-42D3-8380-8D1AC41C3A0F}" dt="2025-04-18T15:46:40.338" v="24876" actId="478"/>
          <ac:picMkLst>
            <pc:docMk/>
            <pc:sldMk cId="3803669874" sldId="295"/>
            <ac:picMk id="6" creationId="{7E26819A-9C44-41AC-A071-EA04E76D6DED}"/>
          </ac:picMkLst>
        </pc:picChg>
        <pc:picChg chg="add del mod">
          <ac:chgData name="t x" userId="32ef71832b28eca0" providerId="LiveId" clId="{F4DF4BEC-7F63-42D3-8380-8D1AC41C3A0F}" dt="2025-04-18T15:42:08.405" v="24860" actId="478"/>
          <ac:picMkLst>
            <pc:docMk/>
            <pc:sldMk cId="3803669874" sldId="295"/>
            <ac:picMk id="8" creationId="{99AA9D7C-5A76-4C74-A86C-EE08DFEBAAFF}"/>
          </ac:picMkLst>
        </pc:picChg>
        <pc:picChg chg="add mod ord">
          <ac:chgData name="t x" userId="32ef71832b28eca0" providerId="LiveId" clId="{F4DF4BEC-7F63-42D3-8380-8D1AC41C3A0F}" dt="2025-04-18T15:50:02.352" v="24882" actId="167"/>
          <ac:picMkLst>
            <pc:docMk/>
            <pc:sldMk cId="3803669874" sldId="295"/>
            <ac:picMk id="9" creationId="{A0402752-E177-472C-880B-1FB700A4F367}"/>
          </ac:picMkLst>
        </pc:picChg>
      </pc:sldChg>
      <pc:sldChg chg="addSp delSp modSp add mod modAnim">
        <pc:chgData name="t x" userId="32ef71832b28eca0" providerId="LiveId" clId="{F4DF4BEC-7F63-42D3-8380-8D1AC41C3A0F}" dt="2025-04-21T15:33:24.129" v="25386" actId="20577"/>
        <pc:sldMkLst>
          <pc:docMk/>
          <pc:sldMk cId="662718423" sldId="296"/>
        </pc:sldMkLst>
        <pc:spChg chg="mod">
          <ac:chgData name="t x" userId="32ef71832b28eca0" providerId="LiveId" clId="{F4DF4BEC-7F63-42D3-8380-8D1AC41C3A0F}" dt="2025-04-17T19:22:08.044" v="24385" actId="20577"/>
          <ac:spMkLst>
            <pc:docMk/>
            <pc:sldMk cId="662718423" sldId="296"/>
            <ac:spMk id="2" creationId="{52935C1E-1A1A-4598-8377-610F92BF1890}"/>
          </ac:spMkLst>
        </pc:spChg>
        <pc:spChg chg="add mod">
          <ac:chgData name="t x" userId="32ef71832b28eca0" providerId="LiveId" clId="{F4DF4BEC-7F63-42D3-8380-8D1AC41C3A0F}" dt="2025-04-18T16:00:18.324" v="25012" actId="20577"/>
          <ac:spMkLst>
            <pc:docMk/>
            <pc:sldMk cId="662718423" sldId="296"/>
            <ac:spMk id="3" creationId="{97B292D1-6499-4C02-881B-0DE263E2D7AA}"/>
          </ac:spMkLst>
        </pc:spChg>
        <pc:spChg chg="del">
          <ac:chgData name="t x" userId="32ef71832b28eca0" providerId="LiveId" clId="{F4DF4BEC-7F63-42D3-8380-8D1AC41C3A0F}" dt="2025-04-08T16:56:06.385" v="2568" actId="478"/>
          <ac:spMkLst>
            <pc:docMk/>
            <pc:sldMk cId="662718423" sldId="296"/>
            <ac:spMk id="3" creationId="{C09B97A1-4EFD-48A5-A696-1FAC3BB67753}"/>
          </ac:spMkLst>
        </pc:spChg>
        <pc:spChg chg="add mod">
          <ac:chgData name="t x" userId="32ef71832b28eca0" providerId="LiveId" clId="{F4DF4BEC-7F63-42D3-8380-8D1AC41C3A0F}" dt="2025-04-18T15:56:52.988" v="24903" actId="1037"/>
          <ac:spMkLst>
            <pc:docMk/>
            <pc:sldMk cId="662718423" sldId="296"/>
            <ac:spMk id="4" creationId="{A2FF5E29-B149-42BE-87F6-764B5A80854A}"/>
          </ac:spMkLst>
        </pc:spChg>
        <pc:spChg chg="add del mod">
          <ac:chgData name="t x" userId="32ef71832b28eca0" providerId="LiveId" clId="{F4DF4BEC-7F63-42D3-8380-8D1AC41C3A0F}" dt="2025-04-08T16:56:24.780" v="2569" actId="478"/>
          <ac:spMkLst>
            <pc:docMk/>
            <pc:sldMk cId="662718423" sldId="296"/>
            <ac:spMk id="6" creationId="{232EDED9-8B49-4F93-81DD-B593BD0D9C04}"/>
          </ac:spMkLst>
        </pc:spChg>
        <pc:spChg chg="add mod">
          <ac:chgData name="t x" userId="32ef71832b28eca0" providerId="LiveId" clId="{F4DF4BEC-7F63-42D3-8380-8D1AC41C3A0F}" dt="2025-04-21T15:33:24.129" v="25386" actId="20577"/>
          <ac:spMkLst>
            <pc:docMk/>
            <pc:sldMk cId="662718423" sldId="296"/>
            <ac:spMk id="6" creationId="{A78D661A-5E87-46AF-A90E-87EE390483B8}"/>
          </ac:spMkLst>
        </pc:spChg>
        <pc:picChg chg="del">
          <ac:chgData name="t x" userId="32ef71832b28eca0" providerId="LiveId" clId="{F4DF4BEC-7F63-42D3-8380-8D1AC41C3A0F}" dt="2025-04-08T16:56:01.956" v="2567" actId="478"/>
          <ac:picMkLst>
            <pc:docMk/>
            <pc:sldMk cId="662718423" sldId="296"/>
            <ac:picMk id="5" creationId="{8F59B3CF-8C08-43F8-ADF2-BEBAF08A5AC2}"/>
          </ac:picMkLst>
        </pc:picChg>
        <pc:picChg chg="add mod ord">
          <ac:chgData name="t x" userId="32ef71832b28eca0" providerId="LiveId" clId="{F4DF4BEC-7F63-42D3-8380-8D1AC41C3A0F}" dt="2025-04-18T16:02:59.558" v="25034" actId="14100"/>
          <ac:picMkLst>
            <pc:docMk/>
            <pc:sldMk cId="662718423" sldId="296"/>
            <ac:picMk id="7" creationId="{F4CE3CCA-0239-48ED-B7DF-93FE91B15777}"/>
          </ac:picMkLst>
        </pc:picChg>
        <pc:picChg chg="add del mod">
          <ac:chgData name="t x" userId="32ef71832b28eca0" providerId="LiveId" clId="{F4DF4BEC-7F63-42D3-8380-8D1AC41C3A0F}" dt="2025-04-18T15:55:59.988" v="24887" actId="478"/>
          <ac:picMkLst>
            <pc:docMk/>
            <pc:sldMk cId="662718423" sldId="296"/>
            <ac:picMk id="8" creationId="{FC8E766B-20FB-4582-B2C7-3BC98C7DF913}"/>
          </ac:picMkLst>
        </pc:picChg>
      </pc:sldChg>
      <pc:sldChg chg="addSp delSp modSp add mod">
        <pc:chgData name="t x" userId="32ef71832b28eca0" providerId="LiveId" clId="{F4DF4BEC-7F63-42D3-8380-8D1AC41C3A0F}" dt="2025-04-17T19:38:44.463" v="24699" actId="20577"/>
        <pc:sldMkLst>
          <pc:docMk/>
          <pc:sldMk cId="72386909" sldId="297"/>
        </pc:sldMkLst>
        <pc:spChg chg="mod">
          <ac:chgData name="t x" userId="32ef71832b28eca0" providerId="LiveId" clId="{F4DF4BEC-7F63-42D3-8380-8D1AC41C3A0F}" dt="2025-04-08T18:24:52.861" v="3267" actId="20577"/>
          <ac:spMkLst>
            <pc:docMk/>
            <pc:sldMk cId="72386909" sldId="297"/>
            <ac:spMk id="2" creationId="{52935C1E-1A1A-4598-8377-610F92BF1890}"/>
          </ac:spMkLst>
        </pc:spChg>
        <pc:spChg chg="add del mod">
          <ac:chgData name="t x" userId="32ef71832b28eca0" providerId="LiveId" clId="{F4DF4BEC-7F63-42D3-8380-8D1AC41C3A0F}" dt="2025-04-17T19:37:02.248" v="24606"/>
          <ac:spMkLst>
            <pc:docMk/>
            <pc:sldMk cId="72386909" sldId="297"/>
            <ac:spMk id="3" creationId="{BEE9E6E9-B5C4-486B-B808-92610BB7F0E4}"/>
          </ac:spMkLst>
        </pc:spChg>
        <pc:spChg chg="del">
          <ac:chgData name="t x" userId="32ef71832b28eca0" providerId="LiveId" clId="{F4DF4BEC-7F63-42D3-8380-8D1AC41C3A0F}" dt="2025-04-08T18:14:46.756" v="3237" actId="478"/>
          <ac:spMkLst>
            <pc:docMk/>
            <pc:sldMk cId="72386909" sldId="297"/>
            <ac:spMk id="3" creationId="{C09B97A1-4EFD-48A5-A696-1FAC3BB67753}"/>
          </ac:spMkLst>
        </pc:spChg>
        <pc:spChg chg="add del mod">
          <ac:chgData name="t x" userId="32ef71832b28eca0" providerId="LiveId" clId="{F4DF4BEC-7F63-42D3-8380-8D1AC41C3A0F}" dt="2025-04-08T18:15:07.486" v="3239"/>
          <ac:spMkLst>
            <pc:docMk/>
            <pc:sldMk cId="72386909" sldId="297"/>
            <ac:spMk id="5" creationId="{1DD23254-3030-4FF2-A18C-FA04C26A739F}"/>
          </ac:spMkLst>
        </pc:spChg>
        <pc:spChg chg="add mod">
          <ac:chgData name="t x" userId="32ef71832b28eca0" providerId="LiveId" clId="{F4DF4BEC-7F63-42D3-8380-8D1AC41C3A0F}" dt="2025-04-17T19:38:44.463" v="24699" actId="20577"/>
          <ac:spMkLst>
            <pc:docMk/>
            <pc:sldMk cId="72386909" sldId="297"/>
            <ac:spMk id="7" creationId="{0413A3E3-42EF-4D7A-A2A1-FDB1F904874C}"/>
          </ac:spMkLst>
        </pc:spChg>
        <pc:graphicFrameChg chg="add mod modGraphic">
          <ac:chgData name="t x" userId="32ef71832b28eca0" providerId="LiveId" clId="{F4DF4BEC-7F63-42D3-8380-8D1AC41C3A0F}" dt="2025-04-17T19:37:35.679" v="24628" actId="1035"/>
          <ac:graphicFrameMkLst>
            <pc:docMk/>
            <pc:sldMk cId="72386909" sldId="297"/>
            <ac:graphicFrameMk id="6" creationId="{C20661FE-6953-45A9-91DA-57829BCA679B}"/>
          </ac:graphicFrameMkLst>
        </pc:graphicFrameChg>
        <pc:graphicFrameChg chg="add del mod">
          <ac:chgData name="t x" userId="32ef71832b28eca0" providerId="LiveId" clId="{F4DF4BEC-7F63-42D3-8380-8D1AC41C3A0F}" dt="2025-04-08T18:24:13.838" v="3243" actId="478"/>
          <ac:graphicFrameMkLst>
            <pc:docMk/>
            <pc:sldMk cId="72386909" sldId="297"/>
            <ac:graphicFrameMk id="7" creationId="{24929C58-DF90-4A35-90C9-4ADD00A13E44}"/>
          </ac:graphicFrameMkLst>
        </pc:graphicFrameChg>
        <pc:graphicFrameChg chg="add mod modGraphic">
          <ac:chgData name="t x" userId="32ef71832b28eca0" providerId="LiveId" clId="{F4DF4BEC-7F63-42D3-8380-8D1AC41C3A0F}" dt="2025-04-17T19:37:35.679" v="24628" actId="1035"/>
          <ac:graphicFrameMkLst>
            <pc:docMk/>
            <pc:sldMk cId="72386909" sldId="297"/>
            <ac:graphicFrameMk id="8" creationId="{618B1332-1CB7-4DBD-81BA-181146CF3974}"/>
          </ac:graphicFrameMkLst>
        </pc:graphicFrameChg>
      </pc:sldChg>
      <pc:sldChg chg="add del">
        <pc:chgData name="t x" userId="32ef71832b28eca0" providerId="LiveId" clId="{F4DF4BEC-7F63-42D3-8380-8D1AC41C3A0F}" dt="2025-04-08T18:14:41.865" v="3236" actId="47"/>
        <pc:sldMkLst>
          <pc:docMk/>
          <pc:sldMk cId="3969714738" sldId="298"/>
        </pc:sldMkLst>
      </pc:sldChg>
      <pc:sldChg chg="addSp delSp modSp add mod">
        <pc:chgData name="t x" userId="32ef71832b28eca0" providerId="LiveId" clId="{F4DF4BEC-7F63-42D3-8380-8D1AC41C3A0F}" dt="2025-04-14T18:48:20.190" v="11487" actId="20577"/>
        <pc:sldMkLst>
          <pc:docMk/>
          <pc:sldMk cId="4190200409" sldId="298"/>
        </pc:sldMkLst>
        <pc:spChg chg="mod">
          <ac:chgData name="t x" userId="32ef71832b28eca0" providerId="LiveId" clId="{F4DF4BEC-7F63-42D3-8380-8D1AC41C3A0F}" dt="2025-04-14T18:25:09.956" v="11106" actId="20577"/>
          <ac:spMkLst>
            <pc:docMk/>
            <pc:sldMk cId="4190200409" sldId="298"/>
            <ac:spMk id="2" creationId="{8789175E-1463-460C-A4AA-DE44BC58F7C4}"/>
          </ac:spMkLst>
        </pc:spChg>
        <pc:spChg chg="add mod">
          <ac:chgData name="t x" userId="32ef71832b28eca0" providerId="LiveId" clId="{F4DF4BEC-7F63-42D3-8380-8D1AC41C3A0F}" dt="2025-04-14T18:36:31.745" v="11158" actId="1076"/>
          <ac:spMkLst>
            <pc:docMk/>
            <pc:sldMk cId="4190200409" sldId="298"/>
            <ac:spMk id="17" creationId="{7F240F2B-9082-4502-BF04-2F2755496AB9}"/>
          </ac:spMkLst>
        </pc:spChg>
        <pc:spChg chg="add mod">
          <ac:chgData name="t x" userId="32ef71832b28eca0" providerId="LiveId" clId="{F4DF4BEC-7F63-42D3-8380-8D1AC41C3A0F}" dt="2025-04-14T18:34:18.961" v="11147" actId="1076"/>
          <ac:spMkLst>
            <pc:docMk/>
            <pc:sldMk cId="4190200409" sldId="298"/>
            <ac:spMk id="21" creationId="{C1AD7C2F-618C-403D-95A0-12F83E7F5CE6}"/>
          </ac:spMkLst>
        </pc:spChg>
        <pc:spChg chg="add mod">
          <ac:chgData name="t x" userId="32ef71832b28eca0" providerId="LiveId" clId="{F4DF4BEC-7F63-42D3-8380-8D1AC41C3A0F}" dt="2025-04-14T18:41:45.918" v="11186" actId="1076"/>
          <ac:spMkLst>
            <pc:docMk/>
            <pc:sldMk cId="4190200409" sldId="298"/>
            <ac:spMk id="24" creationId="{F0E4478A-210A-48B8-94E3-74E81FF66A05}"/>
          </ac:spMkLst>
        </pc:spChg>
        <pc:spChg chg="add mod">
          <ac:chgData name="t x" userId="32ef71832b28eca0" providerId="LiveId" clId="{F4DF4BEC-7F63-42D3-8380-8D1AC41C3A0F}" dt="2025-04-14T18:41:50.589" v="11187" actId="1076"/>
          <ac:spMkLst>
            <pc:docMk/>
            <pc:sldMk cId="4190200409" sldId="298"/>
            <ac:spMk id="25" creationId="{EB707C16-EE39-4F71-BA24-3BE2C9104967}"/>
          </ac:spMkLst>
        </pc:spChg>
        <pc:spChg chg="add mod">
          <ac:chgData name="t x" userId="32ef71832b28eca0" providerId="LiveId" clId="{F4DF4BEC-7F63-42D3-8380-8D1AC41C3A0F}" dt="2025-04-14T18:40:31.818" v="11175" actId="1076"/>
          <ac:spMkLst>
            <pc:docMk/>
            <pc:sldMk cId="4190200409" sldId="298"/>
            <ac:spMk id="31" creationId="{993A2CF4-5A3C-4B0F-BD9B-1B05054CB377}"/>
          </ac:spMkLst>
        </pc:spChg>
        <pc:spChg chg="add mod">
          <ac:chgData name="t x" userId="32ef71832b28eca0" providerId="LiveId" clId="{F4DF4BEC-7F63-42D3-8380-8D1AC41C3A0F}" dt="2025-04-14T18:41:35.170" v="11185" actId="1076"/>
          <ac:spMkLst>
            <pc:docMk/>
            <pc:sldMk cId="4190200409" sldId="298"/>
            <ac:spMk id="33" creationId="{15E87682-13F0-452D-93CC-8D2E831C7E18}"/>
          </ac:spMkLst>
        </pc:spChg>
        <pc:spChg chg="add mod">
          <ac:chgData name="t x" userId="32ef71832b28eca0" providerId="LiveId" clId="{F4DF4BEC-7F63-42D3-8380-8D1AC41C3A0F}" dt="2025-04-14T18:44:03.335" v="11211" actId="14100"/>
          <ac:spMkLst>
            <pc:docMk/>
            <pc:sldMk cId="4190200409" sldId="298"/>
            <ac:spMk id="38" creationId="{0D0B7B36-BCF0-4A14-AA09-78AB0AE9B05E}"/>
          </ac:spMkLst>
        </pc:spChg>
        <pc:spChg chg="add mod">
          <ac:chgData name="t x" userId="32ef71832b28eca0" providerId="LiveId" clId="{F4DF4BEC-7F63-42D3-8380-8D1AC41C3A0F}" dt="2025-04-14T18:48:20.190" v="11487" actId="20577"/>
          <ac:spMkLst>
            <pc:docMk/>
            <pc:sldMk cId="4190200409" sldId="298"/>
            <ac:spMk id="39" creationId="{4A17BEB2-1DFB-476D-A8A9-F71EB7D1218E}"/>
          </ac:spMkLst>
        </pc:spChg>
        <pc:picChg chg="add del mod">
          <ac:chgData name="t x" userId="32ef71832b28eca0" providerId="LiveId" clId="{F4DF4BEC-7F63-42D3-8380-8D1AC41C3A0F}" dt="2025-04-09T15:55:30.289" v="3690" actId="478"/>
          <ac:picMkLst>
            <pc:docMk/>
            <pc:sldMk cId="4190200409" sldId="298"/>
            <ac:picMk id="4" creationId="{5CA59EBC-B927-4627-8980-D615C16719B7}"/>
          </ac:picMkLst>
        </pc:picChg>
        <pc:picChg chg="del">
          <ac:chgData name="t x" userId="32ef71832b28eca0" providerId="LiveId" clId="{F4DF4BEC-7F63-42D3-8380-8D1AC41C3A0F}" dt="2025-04-09T15:50:40.999" v="3686" actId="478"/>
          <ac:picMkLst>
            <pc:docMk/>
            <pc:sldMk cId="4190200409" sldId="298"/>
            <ac:picMk id="5" creationId="{346B399C-810E-459A-B449-97E9ADE94C48}"/>
          </ac:picMkLst>
        </pc:picChg>
        <pc:picChg chg="add del mod">
          <ac:chgData name="t x" userId="32ef71832b28eca0" providerId="LiveId" clId="{F4DF4BEC-7F63-42D3-8380-8D1AC41C3A0F}" dt="2025-04-09T22:30:19.256" v="5006" actId="478"/>
          <ac:picMkLst>
            <pc:docMk/>
            <pc:sldMk cId="4190200409" sldId="298"/>
            <ac:picMk id="7" creationId="{FB770A83-2AC8-4F10-88B0-505697EAF0C4}"/>
          </ac:picMkLst>
        </pc:picChg>
        <pc:picChg chg="del">
          <ac:chgData name="t x" userId="32ef71832b28eca0" providerId="LiveId" clId="{F4DF4BEC-7F63-42D3-8380-8D1AC41C3A0F}" dt="2025-04-09T15:50:43.206" v="3687" actId="478"/>
          <ac:picMkLst>
            <pc:docMk/>
            <pc:sldMk cId="4190200409" sldId="298"/>
            <ac:picMk id="9" creationId="{169EA0A6-8246-4734-91D9-C8C4F882A5E3}"/>
          </ac:picMkLst>
        </pc:picChg>
        <pc:picChg chg="add del mod">
          <ac:chgData name="t x" userId="32ef71832b28eca0" providerId="LiveId" clId="{F4DF4BEC-7F63-42D3-8380-8D1AC41C3A0F}" dt="2025-04-09T15:58:35.806" v="3695" actId="478"/>
          <ac:picMkLst>
            <pc:docMk/>
            <pc:sldMk cId="4190200409" sldId="298"/>
            <ac:picMk id="10" creationId="{35EB03E3-B8A2-42E2-B656-ED13673D0066}"/>
          </ac:picMkLst>
        </pc:picChg>
        <pc:picChg chg="add del mod">
          <ac:chgData name="t x" userId="32ef71832b28eca0" providerId="LiveId" clId="{F4DF4BEC-7F63-42D3-8380-8D1AC41C3A0F}" dt="2025-04-09T22:30:21.318" v="5007" actId="478"/>
          <ac:picMkLst>
            <pc:docMk/>
            <pc:sldMk cId="4190200409" sldId="298"/>
            <ac:picMk id="12" creationId="{4D2A3B1B-46FA-409A-854B-BC443A094546}"/>
          </ac:picMkLst>
        </pc:picChg>
        <pc:picChg chg="mod">
          <ac:chgData name="t x" userId="32ef71832b28eca0" providerId="LiveId" clId="{F4DF4BEC-7F63-42D3-8380-8D1AC41C3A0F}" dt="2025-04-14T18:34:09.418" v="11146" actId="1076"/>
          <ac:picMkLst>
            <pc:docMk/>
            <pc:sldMk cId="4190200409" sldId="298"/>
            <ac:picMk id="16" creationId="{FC8C607B-ADF7-4423-BCDB-CDB8CE42DE52}"/>
          </ac:picMkLst>
        </pc:picChg>
        <pc:cxnChg chg="add mod">
          <ac:chgData name="t x" userId="32ef71832b28eca0" providerId="LiveId" clId="{F4DF4BEC-7F63-42D3-8380-8D1AC41C3A0F}" dt="2025-04-14T18:32:02.960" v="11127" actId="1076"/>
          <ac:cxnSpMkLst>
            <pc:docMk/>
            <pc:sldMk cId="4190200409" sldId="298"/>
            <ac:cxnSpMk id="15" creationId="{28825A68-4F1A-4916-ACB0-57283935D91A}"/>
          </ac:cxnSpMkLst>
        </pc:cxnChg>
        <pc:cxnChg chg="add mod">
          <ac:chgData name="t x" userId="32ef71832b28eca0" providerId="LiveId" clId="{F4DF4BEC-7F63-42D3-8380-8D1AC41C3A0F}" dt="2025-04-14T18:34:34" v="11148" actId="14100"/>
          <ac:cxnSpMkLst>
            <pc:docMk/>
            <pc:sldMk cId="4190200409" sldId="298"/>
            <ac:cxnSpMk id="19" creationId="{0B19FF64-E28B-4B09-A4FD-F7F1CEC5568E}"/>
          </ac:cxnSpMkLst>
        </pc:cxnChg>
        <pc:cxnChg chg="add del mod">
          <ac:chgData name="t x" userId="32ef71832b28eca0" providerId="LiveId" clId="{F4DF4BEC-7F63-42D3-8380-8D1AC41C3A0F}" dt="2025-04-14T18:32:36.698" v="11131" actId="478"/>
          <ac:cxnSpMkLst>
            <pc:docMk/>
            <pc:sldMk cId="4190200409" sldId="298"/>
            <ac:cxnSpMk id="23" creationId="{18AD1D37-1D78-4B9F-9EC0-8B75517E4A1B}"/>
          </ac:cxnSpMkLst>
        </pc:cxnChg>
        <pc:cxnChg chg="add del mod">
          <ac:chgData name="t x" userId="32ef71832b28eca0" providerId="LiveId" clId="{F4DF4BEC-7F63-42D3-8380-8D1AC41C3A0F}" dt="2025-04-14T18:32:33.046" v="11130" actId="478"/>
          <ac:cxnSpMkLst>
            <pc:docMk/>
            <pc:sldMk cId="4190200409" sldId="298"/>
            <ac:cxnSpMk id="26" creationId="{542B6B46-62C9-42FB-93D0-D444144EC3C1}"/>
          </ac:cxnSpMkLst>
        </pc:cxnChg>
        <pc:cxnChg chg="add del mod">
          <ac:chgData name="t x" userId="32ef71832b28eca0" providerId="LiveId" clId="{F4DF4BEC-7F63-42D3-8380-8D1AC41C3A0F}" dt="2025-04-14T18:32:39.777" v="11132" actId="478"/>
          <ac:cxnSpMkLst>
            <pc:docMk/>
            <pc:sldMk cId="4190200409" sldId="298"/>
            <ac:cxnSpMk id="27" creationId="{9873C782-7E5B-40DB-AC53-191414E80262}"/>
          </ac:cxnSpMkLst>
        </pc:cxnChg>
        <pc:cxnChg chg="add del mod">
          <ac:chgData name="t x" userId="32ef71832b28eca0" providerId="LiveId" clId="{F4DF4BEC-7F63-42D3-8380-8D1AC41C3A0F}" dt="2025-04-14T18:32:43.191" v="11133" actId="478"/>
          <ac:cxnSpMkLst>
            <pc:docMk/>
            <pc:sldMk cId="4190200409" sldId="298"/>
            <ac:cxnSpMk id="29" creationId="{C302FEDB-EA4B-4E41-B603-6BC848FC9A56}"/>
          </ac:cxnSpMkLst>
        </pc:cxnChg>
        <pc:cxnChg chg="add mod">
          <ac:chgData name="t x" userId="32ef71832b28eca0" providerId="LiveId" clId="{F4DF4BEC-7F63-42D3-8380-8D1AC41C3A0F}" dt="2025-04-14T18:32:59.877" v="11136" actId="14100"/>
          <ac:cxnSpMkLst>
            <pc:docMk/>
            <pc:sldMk cId="4190200409" sldId="298"/>
            <ac:cxnSpMk id="34" creationId="{6D86A371-EB0F-406C-A14D-80038C21F2F5}"/>
          </ac:cxnSpMkLst>
        </pc:cxnChg>
        <pc:cxnChg chg="add mod">
          <ac:chgData name="t x" userId="32ef71832b28eca0" providerId="LiveId" clId="{F4DF4BEC-7F63-42D3-8380-8D1AC41C3A0F}" dt="2025-04-14T18:33:12.376" v="11138" actId="1076"/>
          <ac:cxnSpMkLst>
            <pc:docMk/>
            <pc:sldMk cId="4190200409" sldId="298"/>
            <ac:cxnSpMk id="35" creationId="{F3373B1E-5621-4B81-9339-177E65F9DE36}"/>
          </ac:cxnSpMkLst>
        </pc:cxnChg>
        <pc:cxnChg chg="add mod">
          <ac:chgData name="t x" userId="32ef71832b28eca0" providerId="LiveId" clId="{F4DF4BEC-7F63-42D3-8380-8D1AC41C3A0F}" dt="2025-04-14T18:33:26.948" v="11140" actId="1076"/>
          <ac:cxnSpMkLst>
            <pc:docMk/>
            <pc:sldMk cId="4190200409" sldId="298"/>
            <ac:cxnSpMk id="36" creationId="{8FD36F20-B2BA-41AC-A177-1797805C4B02}"/>
          </ac:cxnSpMkLst>
        </pc:cxnChg>
        <pc:cxnChg chg="add mod">
          <ac:chgData name="t x" userId="32ef71832b28eca0" providerId="LiveId" clId="{F4DF4BEC-7F63-42D3-8380-8D1AC41C3A0F}" dt="2025-04-14T18:33:42.902" v="11142" actId="1076"/>
          <ac:cxnSpMkLst>
            <pc:docMk/>
            <pc:sldMk cId="4190200409" sldId="298"/>
            <ac:cxnSpMk id="37" creationId="{F7E4601C-76FB-4DE4-A2C2-751064269ADD}"/>
          </ac:cxnSpMkLst>
        </pc:cxnChg>
      </pc:sldChg>
      <pc:sldChg chg="addSp delSp modSp add mod">
        <pc:chgData name="t x" userId="32ef71832b28eca0" providerId="LiveId" clId="{F4DF4BEC-7F63-42D3-8380-8D1AC41C3A0F}" dt="2025-04-09T22:30:53.121" v="5010" actId="478"/>
        <pc:sldMkLst>
          <pc:docMk/>
          <pc:sldMk cId="1192876281" sldId="299"/>
        </pc:sldMkLst>
        <pc:spChg chg="mod">
          <ac:chgData name="t x" userId="32ef71832b28eca0" providerId="LiveId" clId="{F4DF4BEC-7F63-42D3-8380-8D1AC41C3A0F}" dt="2025-04-09T22:30:42.817" v="5008"/>
          <ac:spMkLst>
            <pc:docMk/>
            <pc:sldMk cId="1192876281" sldId="299"/>
            <ac:spMk id="2" creationId="{8789175E-1463-460C-A4AA-DE44BC58F7C4}"/>
          </ac:spMkLst>
        </pc:spChg>
        <pc:spChg chg="add del">
          <ac:chgData name="t x" userId="32ef71832b28eca0" providerId="LiveId" clId="{F4DF4BEC-7F63-42D3-8380-8D1AC41C3A0F}" dt="2025-04-09T19:05:49.572" v="4759" actId="22"/>
          <ac:spMkLst>
            <pc:docMk/>
            <pc:sldMk cId="1192876281" sldId="299"/>
            <ac:spMk id="8" creationId="{90A2F91E-F055-4270-A2B8-8BA2388A6278}"/>
          </ac:spMkLst>
        </pc:spChg>
        <pc:picChg chg="add del mod">
          <ac:chgData name="t x" userId="32ef71832b28eca0" providerId="LiveId" clId="{F4DF4BEC-7F63-42D3-8380-8D1AC41C3A0F}" dt="2025-04-09T22:30:50.930" v="5009" actId="478"/>
          <ac:picMkLst>
            <pc:docMk/>
            <pc:sldMk cId="1192876281" sldId="299"/>
            <ac:picMk id="4" creationId="{5ADB668D-4D09-48FA-9542-91784E50B9D1}"/>
          </ac:picMkLst>
        </pc:picChg>
        <pc:picChg chg="del">
          <ac:chgData name="t x" userId="32ef71832b28eca0" providerId="LiveId" clId="{F4DF4BEC-7F63-42D3-8380-8D1AC41C3A0F}" dt="2025-04-09T15:50:33.817" v="3684" actId="478"/>
          <ac:picMkLst>
            <pc:docMk/>
            <pc:sldMk cId="1192876281" sldId="299"/>
            <ac:picMk id="5" creationId="{346B399C-810E-459A-B449-97E9ADE94C48}"/>
          </ac:picMkLst>
        </pc:picChg>
        <pc:picChg chg="add del mod">
          <ac:chgData name="t x" userId="32ef71832b28eca0" providerId="LiveId" clId="{F4DF4BEC-7F63-42D3-8380-8D1AC41C3A0F}" dt="2025-04-09T22:30:53.121" v="5010" actId="478"/>
          <ac:picMkLst>
            <pc:docMk/>
            <pc:sldMk cId="1192876281" sldId="299"/>
            <ac:picMk id="6" creationId="{2AE104D8-FE1E-41C0-B285-9BB6BE9DBC78}"/>
          </ac:picMkLst>
        </pc:picChg>
        <pc:picChg chg="del">
          <ac:chgData name="t x" userId="32ef71832b28eca0" providerId="LiveId" clId="{F4DF4BEC-7F63-42D3-8380-8D1AC41C3A0F}" dt="2025-04-09T15:50:36.154" v="3685" actId="478"/>
          <ac:picMkLst>
            <pc:docMk/>
            <pc:sldMk cId="1192876281" sldId="299"/>
            <ac:picMk id="9" creationId="{169EA0A6-8246-4734-91D9-C8C4F882A5E3}"/>
          </ac:picMkLst>
        </pc:picChg>
      </pc:sldChg>
      <pc:sldChg chg="addSp delSp modSp new mod modClrScheme delAnim modAnim chgLayout">
        <pc:chgData name="t x" userId="32ef71832b28eca0" providerId="LiveId" clId="{F4DF4BEC-7F63-42D3-8380-8D1AC41C3A0F}" dt="2025-04-28T20:12:50.658" v="29732"/>
        <pc:sldMkLst>
          <pc:docMk/>
          <pc:sldMk cId="4063917139" sldId="300"/>
        </pc:sldMkLst>
        <pc:spChg chg="del mod ord">
          <ac:chgData name="t x" userId="32ef71832b28eca0" providerId="LiveId" clId="{F4DF4BEC-7F63-42D3-8380-8D1AC41C3A0F}" dt="2025-04-09T18:29:21.661" v="3864" actId="700"/>
          <ac:spMkLst>
            <pc:docMk/>
            <pc:sldMk cId="4063917139" sldId="300"/>
            <ac:spMk id="2" creationId="{50B36FE3-B63E-47A6-8D5E-A5226B1781AA}"/>
          </ac:spMkLst>
        </pc:spChg>
        <pc:spChg chg="add mod ord">
          <ac:chgData name="t x" userId="32ef71832b28eca0" providerId="LiveId" clId="{F4DF4BEC-7F63-42D3-8380-8D1AC41C3A0F}" dt="2025-04-09T18:36:35.456" v="4261" actId="313"/>
          <ac:spMkLst>
            <pc:docMk/>
            <pc:sldMk cId="4063917139" sldId="300"/>
            <ac:spMk id="3" creationId="{70CD53EC-8237-4278-B54E-42FA0CDEAEEB}"/>
          </ac:spMkLst>
        </pc:spChg>
        <pc:spChg chg="add del mod ord">
          <ac:chgData name="t x" userId="32ef71832b28eca0" providerId="LiveId" clId="{F4DF4BEC-7F63-42D3-8380-8D1AC41C3A0F}" dt="2025-04-28T20:12:26.708" v="29730" actId="478"/>
          <ac:spMkLst>
            <pc:docMk/>
            <pc:sldMk cId="4063917139" sldId="300"/>
            <ac:spMk id="4" creationId="{B4053454-3A55-43DA-840F-E8F765A51073}"/>
          </ac:spMkLst>
        </pc:spChg>
        <pc:spChg chg="add mod">
          <ac:chgData name="t x" userId="32ef71832b28eca0" providerId="LiveId" clId="{F4DF4BEC-7F63-42D3-8380-8D1AC41C3A0F}" dt="2025-04-28T18:34:47.704" v="28894"/>
          <ac:spMkLst>
            <pc:docMk/>
            <pc:sldMk cId="4063917139" sldId="300"/>
            <ac:spMk id="5" creationId="{D70EE61D-DDAD-4F0F-BF51-05C4E37B2A42}"/>
          </ac:spMkLst>
        </pc:spChg>
        <pc:spChg chg="add mod">
          <ac:chgData name="t x" userId="32ef71832b28eca0" providerId="LiveId" clId="{F4DF4BEC-7F63-42D3-8380-8D1AC41C3A0F}" dt="2025-04-28T20:08:18.705" v="29600"/>
          <ac:spMkLst>
            <pc:docMk/>
            <pc:sldMk cId="4063917139" sldId="300"/>
            <ac:spMk id="6" creationId="{B1FB768D-7CD5-4C45-8827-3AD64368811B}"/>
          </ac:spMkLst>
        </pc:spChg>
        <pc:spChg chg="add mod">
          <ac:chgData name="t x" userId="32ef71832b28eca0" providerId="LiveId" clId="{F4DF4BEC-7F63-42D3-8380-8D1AC41C3A0F}" dt="2025-04-28T20:08:54.096" v="29602" actId="1076"/>
          <ac:spMkLst>
            <pc:docMk/>
            <pc:sldMk cId="4063917139" sldId="300"/>
            <ac:spMk id="7" creationId="{FB83AE1E-BD44-43CE-9FCA-42FCE7D0E8B4}"/>
          </ac:spMkLst>
        </pc:spChg>
        <pc:spChg chg="add del mod">
          <ac:chgData name="t x" userId="32ef71832b28eca0" providerId="LiveId" clId="{F4DF4BEC-7F63-42D3-8380-8D1AC41C3A0F}" dt="2025-04-28T20:08:35.991" v="29601" actId="478"/>
          <ac:spMkLst>
            <pc:docMk/>
            <pc:sldMk cId="4063917139" sldId="300"/>
            <ac:spMk id="8" creationId="{EC90AD8E-FCDD-413C-8E24-5A5B98F37AB4}"/>
          </ac:spMkLst>
        </pc:spChg>
        <pc:spChg chg="add mod">
          <ac:chgData name="t x" userId="32ef71832b28eca0" providerId="LiveId" clId="{F4DF4BEC-7F63-42D3-8380-8D1AC41C3A0F}" dt="2025-04-28T20:08:18.705" v="29600"/>
          <ac:spMkLst>
            <pc:docMk/>
            <pc:sldMk cId="4063917139" sldId="300"/>
            <ac:spMk id="9" creationId="{62FDF395-F4B1-46BC-A775-0360A0AA1F11}"/>
          </ac:spMkLst>
        </pc:spChg>
        <pc:spChg chg="add mod">
          <ac:chgData name="t x" userId="32ef71832b28eca0" providerId="LiveId" clId="{F4DF4BEC-7F63-42D3-8380-8D1AC41C3A0F}" dt="2025-04-28T20:10:47.629" v="29695" actId="20577"/>
          <ac:spMkLst>
            <pc:docMk/>
            <pc:sldMk cId="4063917139" sldId="300"/>
            <ac:spMk id="14" creationId="{7EA0C479-BCF0-473E-B7DB-05FC27F7A2B0}"/>
          </ac:spMkLst>
        </pc:spChg>
        <pc:spChg chg="add del mod">
          <ac:chgData name="t x" userId="32ef71832b28eca0" providerId="LiveId" clId="{F4DF4BEC-7F63-42D3-8380-8D1AC41C3A0F}" dt="2025-04-28T20:08:35.991" v="29601" actId="478"/>
          <ac:spMkLst>
            <pc:docMk/>
            <pc:sldMk cId="4063917139" sldId="300"/>
            <ac:spMk id="15" creationId="{AB6D0712-D81D-4370-B7AA-2BF5B70A201F}"/>
          </ac:spMkLst>
        </pc:spChg>
        <pc:spChg chg="add mod">
          <ac:chgData name="t x" userId="32ef71832b28eca0" providerId="LiveId" clId="{F4DF4BEC-7F63-42D3-8380-8D1AC41C3A0F}" dt="2025-04-28T20:11:06.220" v="29704" actId="20577"/>
          <ac:spMkLst>
            <pc:docMk/>
            <pc:sldMk cId="4063917139" sldId="300"/>
            <ac:spMk id="16" creationId="{3EAC31E6-F5F8-4B7D-80C5-ACB097B19A97}"/>
          </ac:spMkLst>
        </pc:spChg>
        <pc:spChg chg="add mod">
          <ac:chgData name="t x" userId="32ef71832b28eca0" providerId="LiveId" clId="{F4DF4BEC-7F63-42D3-8380-8D1AC41C3A0F}" dt="2025-04-28T20:11:51.901" v="29729" actId="20577"/>
          <ac:spMkLst>
            <pc:docMk/>
            <pc:sldMk cId="4063917139" sldId="300"/>
            <ac:spMk id="17" creationId="{99C309CC-1FD3-43EB-8FDC-3AFE4E7CDB28}"/>
          </ac:spMkLst>
        </pc:spChg>
        <pc:spChg chg="add del mod">
          <ac:chgData name="t x" userId="32ef71832b28eca0" providerId="LiveId" clId="{F4DF4BEC-7F63-42D3-8380-8D1AC41C3A0F}" dt="2025-04-28T20:12:34.018" v="29731" actId="478"/>
          <ac:spMkLst>
            <pc:docMk/>
            <pc:sldMk cId="4063917139" sldId="300"/>
            <ac:spMk id="18" creationId="{495C3A53-FE0D-41BD-96DE-974A98BB5F38}"/>
          </ac:spMkLst>
        </pc:spChg>
        <pc:picChg chg="add mod">
          <ac:chgData name="t x" userId="32ef71832b28eca0" providerId="LiveId" clId="{F4DF4BEC-7F63-42D3-8380-8D1AC41C3A0F}" dt="2025-04-28T20:08:18.705" v="29600"/>
          <ac:picMkLst>
            <pc:docMk/>
            <pc:sldMk cId="4063917139" sldId="300"/>
            <ac:picMk id="10" creationId="{9159391A-3DDE-40DD-9D14-6FCCB6D2779F}"/>
          </ac:picMkLst>
        </pc:picChg>
        <pc:picChg chg="add mod">
          <ac:chgData name="t x" userId="32ef71832b28eca0" providerId="LiveId" clId="{F4DF4BEC-7F63-42D3-8380-8D1AC41C3A0F}" dt="2025-04-28T20:08:54.096" v="29602" actId="1076"/>
          <ac:picMkLst>
            <pc:docMk/>
            <pc:sldMk cId="4063917139" sldId="300"/>
            <ac:picMk id="11" creationId="{1D79115D-8B15-4FF3-A2FD-CFD9A9E0298A}"/>
          </ac:picMkLst>
        </pc:picChg>
        <pc:picChg chg="add del mod">
          <ac:chgData name="t x" userId="32ef71832b28eca0" providerId="LiveId" clId="{F4DF4BEC-7F63-42D3-8380-8D1AC41C3A0F}" dt="2025-04-28T20:08:35.991" v="29601" actId="478"/>
          <ac:picMkLst>
            <pc:docMk/>
            <pc:sldMk cId="4063917139" sldId="300"/>
            <ac:picMk id="12" creationId="{EDB55C58-EC89-497C-ADCE-3E38D65AC0FF}"/>
          </ac:picMkLst>
        </pc:picChg>
        <pc:picChg chg="add mod">
          <ac:chgData name="t x" userId="32ef71832b28eca0" providerId="LiveId" clId="{F4DF4BEC-7F63-42D3-8380-8D1AC41C3A0F}" dt="2025-04-28T20:08:18.705" v="29600"/>
          <ac:picMkLst>
            <pc:docMk/>
            <pc:sldMk cId="4063917139" sldId="300"/>
            <ac:picMk id="13" creationId="{E574A2F6-8C17-4BC6-A7FE-C4741DEB94FD}"/>
          </ac:picMkLst>
        </pc:picChg>
      </pc:sldChg>
      <pc:sldChg chg="add del">
        <pc:chgData name="t x" userId="32ef71832b28eca0" providerId="LiveId" clId="{F4DF4BEC-7F63-42D3-8380-8D1AC41C3A0F}" dt="2025-04-09T22:30:57.769" v="5011" actId="47"/>
        <pc:sldMkLst>
          <pc:docMk/>
          <pc:sldMk cId="1210227016" sldId="301"/>
        </pc:sldMkLst>
      </pc:sldChg>
      <pc:sldChg chg="addSp delSp modSp mod">
        <pc:chgData name="t x" userId="32ef71832b28eca0" providerId="LiveId" clId="{F4DF4BEC-7F63-42D3-8380-8D1AC41C3A0F}" dt="2025-04-16T21:51:51.268" v="17632" actId="20577"/>
        <pc:sldMkLst>
          <pc:docMk/>
          <pc:sldMk cId="2624625222" sldId="301"/>
        </pc:sldMkLst>
        <pc:spChg chg="mod">
          <ac:chgData name="t x" userId="32ef71832b28eca0" providerId="LiveId" clId="{F4DF4BEC-7F63-42D3-8380-8D1AC41C3A0F}" dt="2025-04-16T13:36:09.617" v="13529" actId="20577"/>
          <ac:spMkLst>
            <pc:docMk/>
            <pc:sldMk cId="2624625222" sldId="301"/>
            <ac:spMk id="2" creationId="{DECDA20B-1405-4DF8-9C28-84F7C551F10A}"/>
          </ac:spMkLst>
        </pc:spChg>
        <pc:spChg chg="add del">
          <ac:chgData name="t x" userId="32ef71832b28eca0" providerId="LiveId" clId="{F4DF4BEC-7F63-42D3-8380-8D1AC41C3A0F}" dt="2025-04-16T13:21:38.135" v="13001" actId="478"/>
          <ac:spMkLst>
            <pc:docMk/>
            <pc:sldMk cId="2624625222" sldId="301"/>
            <ac:spMk id="10" creationId="{5BAD746C-ED84-42E3-821C-4E19C527CB54}"/>
          </ac:spMkLst>
        </pc:spChg>
        <pc:spChg chg="add del mod">
          <ac:chgData name="t x" userId="32ef71832b28eca0" providerId="LiveId" clId="{F4DF4BEC-7F63-42D3-8380-8D1AC41C3A0F}" dt="2025-04-16T21:51:51.268" v="17632" actId="20577"/>
          <ac:spMkLst>
            <pc:docMk/>
            <pc:sldMk cId="2624625222" sldId="301"/>
            <ac:spMk id="44" creationId="{CC292D00-0052-42A5-8480-E6BFA26EF607}"/>
          </ac:spMkLst>
        </pc:spChg>
        <pc:picChg chg="add del mod">
          <ac:chgData name="t x" userId="32ef71832b28eca0" providerId="LiveId" clId="{F4DF4BEC-7F63-42D3-8380-8D1AC41C3A0F}" dt="2025-04-16T13:18:12.312" v="12985" actId="478"/>
          <ac:picMkLst>
            <pc:docMk/>
            <pc:sldMk cId="2624625222" sldId="301"/>
            <ac:picMk id="4" creationId="{533A4273-BA09-4AE4-8C21-F8F08B1BE270}"/>
          </ac:picMkLst>
        </pc:picChg>
        <pc:picChg chg="del">
          <ac:chgData name="t x" userId="32ef71832b28eca0" providerId="LiveId" clId="{F4DF4BEC-7F63-42D3-8380-8D1AC41C3A0F}" dt="2025-04-16T13:16:21.323" v="12980" actId="478"/>
          <ac:picMkLst>
            <pc:docMk/>
            <pc:sldMk cId="2624625222" sldId="301"/>
            <ac:picMk id="5" creationId="{3FFEEC20-D432-47D8-8E57-1EB28EC66D20}"/>
          </ac:picMkLst>
        </pc:picChg>
        <pc:picChg chg="add mod modCrop">
          <ac:chgData name="t x" userId="32ef71832b28eca0" providerId="LiveId" clId="{F4DF4BEC-7F63-42D3-8380-8D1AC41C3A0F}" dt="2025-04-16T13:23:43.378" v="13014" actId="1076"/>
          <ac:picMkLst>
            <pc:docMk/>
            <pc:sldMk cId="2624625222" sldId="301"/>
            <ac:picMk id="7" creationId="{B07F466D-E158-4A85-A258-6F39916E2758}"/>
          </ac:picMkLst>
        </pc:picChg>
        <pc:picChg chg="add mod modCrop">
          <ac:chgData name="t x" userId="32ef71832b28eca0" providerId="LiveId" clId="{F4DF4BEC-7F63-42D3-8380-8D1AC41C3A0F}" dt="2025-04-16T13:28:50.259" v="13282" actId="1076"/>
          <ac:picMkLst>
            <pc:docMk/>
            <pc:sldMk cId="2624625222" sldId="301"/>
            <ac:picMk id="9" creationId="{C6023762-4C4B-4F7E-964C-27393DC482B7}"/>
          </ac:picMkLst>
        </pc:picChg>
        <pc:cxnChg chg="add mod">
          <ac:chgData name="t x" userId="32ef71832b28eca0" providerId="LiveId" clId="{F4DF4BEC-7F63-42D3-8380-8D1AC41C3A0F}" dt="2025-04-16T13:21:57.540" v="13003" actId="208"/>
          <ac:cxnSpMkLst>
            <pc:docMk/>
            <pc:sldMk cId="2624625222" sldId="301"/>
            <ac:cxnSpMk id="12" creationId="{191E765D-6A4E-40DA-8918-EF75B1A05FC5}"/>
          </ac:cxnSpMkLst>
        </pc:cxnChg>
        <pc:cxnChg chg="add mod">
          <ac:chgData name="t x" userId="32ef71832b28eca0" providerId="LiveId" clId="{F4DF4BEC-7F63-42D3-8380-8D1AC41C3A0F}" dt="2025-04-16T13:22:10.118" v="13006" actId="14100"/>
          <ac:cxnSpMkLst>
            <pc:docMk/>
            <pc:sldMk cId="2624625222" sldId="301"/>
            <ac:cxnSpMk id="13" creationId="{31046408-90CB-4749-A055-CD2E28F0D693}"/>
          </ac:cxnSpMkLst>
        </pc:cxnChg>
        <pc:cxnChg chg="add mod">
          <ac:chgData name="t x" userId="32ef71832b28eca0" providerId="LiveId" clId="{F4DF4BEC-7F63-42D3-8380-8D1AC41C3A0F}" dt="2025-04-16T13:22:39.276" v="13011" actId="14100"/>
          <ac:cxnSpMkLst>
            <pc:docMk/>
            <pc:sldMk cId="2624625222" sldId="301"/>
            <ac:cxnSpMk id="15" creationId="{A2F2A83F-3567-4003-8CD6-DE4597003EC4}"/>
          </ac:cxnSpMkLst>
        </pc:cxnChg>
        <pc:cxnChg chg="add mod">
          <ac:chgData name="t x" userId="32ef71832b28eca0" providerId="LiveId" clId="{F4DF4BEC-7F63-42D3-8380-8D1AC41C3A0F}" dt="2025-04-16T13:23:55.686" v="13016" actId="14100"/>
          <ac:cxnSpMkLst>
            <pc:docMk/>
            <pc:sldMk cId="2624625222" sldId="301"/>
            <ac:cxnSpMk id="17" creationId="{CA6AE2DC-3CA9-4334-AF7D-BF7C6B3F8CF3}"/>
          </ac:cxnSpMkLst>
        </pc:cxnChg>
        <pc:cxnChg chg="add mod">
          <ac:chgData name="t x" userId="32ef71832b28eca0" providerId="LiveId" clId="{F4DF4BEC-7F63-42D3-8380-8D1AC41C3A0F}" dt="2025-04-16T13:24:21.380" v="13019" actId="14100"/>
          <ac:cxnSpMkLst>
            <pc:docMk/>
            <pc:sldMk cId="2624625222" sldId="301"/>
            <ac:cxnSpMk id="19" creationId="{BD8D02EF-4A62-46F8-ABCE-E14C5A2ACB61}"/>
          </ac:cxnSpMkLst>
        </pc:cxnChg>
        <pc:cxnChg chg="add mod">
          <ac:chgData name="t x" userId="32ef71832b28eca0" providerId="LiveId" clId="{F4DF4BEC-7F63-42D3-8380-8D1AC41C3A0F}" dt="2025-04-16T13:25:01.909" v="13047" actId="14100"/>
          <ac:cxnSpMkLst>
            <pc:docMk/>
            <pc:sldMk cId="2624625222" sldId="301"/>
            <ac:cxnSpMk id="21" creationId="{AA47911B-8A69-4EB4-88C8-43C13E0BBA65}"/>
          </ac:cxnSpMkLst>
        </pc:cxnChg>
        <pc:cxnChg chg="add mod">
          <ac:chgData name="t x" userId="32ef71832b28eca0" providerId="LiveId" clId="{F4DF4BEC-7F63-42D3-8380-8D1AC41C3A0F}" dt="2025-04-16T13:25:47.269" v="13118" actId="14100"/>
          <ac:cxnSpMkLst>
            <pc:docMk/>
            <pc:sldMk cId="2624625222" sldId="301"/>
            <ac:cxnSpMk id="24" creationId="{E5A8A48A-4025-4BD3-9D61-8F3D71C9333A}"/>
          </ac:cxnSpMkLst>
        </pc:cxnChg>
        <pc:cxnChg chg="add mod">
          <ac:chgData name="t x" userId="32ef71832b28eca0" providerId="LiveId" clId="{F4DF4BEC-7F63-42D3-8380-8D1AC41C3A0F}" dt="2025-04-16T13:25:39.709" v="13117" actId="14100"/>
          <ac:cxnSpMkLst>
            <pc:docMk/>
            <pc:sldMk cId="2624625222" sldId="301"/>
            <ac:cxnSpMk id="25" creationId="{13AC2CC8-6AB7-420D-9164-6EB911394616}"/>
          </ac:cxnSpMkLst>
        </pc:cxnChg>
        <pc:cxnChg chg="add mod">
          <ac:chgData name="t x" userId="32ef71832b28eca0" providerId="LiveId" clId="{F4DF4BEC-7F63-42D3-8380-8D1AC41C3A0F}" dt="2025-04-16T13:26:09.842" v="13171" actId="14100"/>
          <ac:cxnSpMkLst>
            <pc:docMk/>
            <pc:sldMk cId="2624625222" sldId="301"/>
            <ac:cxnSpMk id="28" creationId="{0767E83A-2449-4BFE-B7B5-E495A70FD44F}"/>
          </ac:cxnSpMkLst>
        </pc:cxnChg>
        <pc:cxnChg chg="add mod">
          <ac:chgData name="t x" userId="32ef71832b28eca0" providerId="LiveId" clId="{F4DF4BEC-7F63-42D3-8380-8D1AC41C3A0F}" dt="2025-04-16T13:26:09.842" v="13171" actId="14100"/>
          <ac:cxnSpMkLst>
            <pc:docMk/>
            <pc:sldMk cId="2624625222" sldId="301"/>
            <ac:cxnSpMk id="29" creationId="{09911B4D-2DC5-4584-B159-DF6021C625EE}"/>
          </ac:cxnSpMkLst>
        </pc:cxnChg>
        <pc:cxnChg chg="add mod">
          <ac:chgData name="t x" userId="32ef71832b28eca0" providerId="LiveId" clId="{F4DF4BEC-7F63-42D3-8380-8D1AC41C3A0F}" dt="2025-04-16T13:26:54.096" v="13234" actId="14100"/>
          <ac:cxnSpMkLst>
            <pc:docMk/>
            <pc:sldMk cId="2624625222" sldId="301"/>
            <ac:cxnSpMk id="32" creationId="{D9704124-0217-444D-AEEE-986461A4BA7C}"/>
          </ac:cxnSpMkLst>
        </pc:cxnChg>
        <pc:cxnChg chg="add mod">
          <ac:chgData name="t x" userId="32ef71832b28eca0" providerId="LiveId" clId="{F4DF4BEC-7F63-42D3-8380-8D1AC41C3A0F}" dt="2025-04-16T13:26:54.096" v="13234" actId="14100"/>
          <ac:cxnSpMkLst>
            <pc:docMk/>
            <pc:sldMk cId="2624625222" sldId="301"/>
            <ac:cxnSpMk id="33" creationId="{E04D9EB9-B454-41D0-8E0A-2A6B294A48C1}"/>
          </ac:cxnSpMkLst>
        </pc:cxnChg>
        <pc:cxnChg chg="add mod">
          <ac:chgData name="t x" userId="32ef71832b28eca0" providerId="LiveId" clId="{F4DF4BEC-7F63-42D3-8380-8D1AC41C3A0F}" dt="2025-04-16T13:27:37.727" v="13276" actId="14100"/>
          <ac:cxnSpMkLst>
            <pc:docMk/>
            <pc:sldMk cId="2624625222" sldId="301"/>
            <ac:cxnSpMk id="36" creationId="{6EDE735A-75AF-450F-BB9C-CB994C77C59F}"/>
          </ac:cxnSpMkLst>
        </pc:cxnChg>
        <pc:cxnChg chg="add mod">
          <ac:chgData name="t x" userId="32ef71832b28eca0" providerId="LiveId" clId="{F4DF4BEC-7F63-42D3-8380-8D1AC41C3A0F}" dt="2025-04-16T13:27:37.727" v="13276" actId="14100"/>
          <ac:cxnSpMkLst>
            <pc:docMk/>
            <pc:sldMk cId="2624625222" sldId="301"/>
            <ac:cxnSpMk id="37" creationId="{63E5C1AC-0515-4DE9-9122-5CB207CFBEFD}"/>
          </ac:cxnSpMkLst>
        </pc:cxnChg>
      </pc:sldChg>
      <pc:sldChg chg="delSp modSp del mod">
        <pc:chgData name="t x" userId="32ef71832b28eca0" providerId="LiveId" clId="{F4DF4BEC-7F63-42D3-8380-8D1AC41C3A0F}" dt="2025-04-16T13:48:40.807" v="13827" actId="47"/>
        <pc:sldMkLst>
          <pc:docMk/>
          <pc:sldMk cId="183795688" sldId="302"/>
        </pc:sldMkLst>
        <pc:spChg chg="mod">
          <ac:chgData name="t x" userId="32ef71832b28eca0" providerId="LiveId" clId="{F4DF4BEC-7F63-42D3-8380-8D1AC41C3A0F}" dt="2025-04-16T13:39:25.743" v="13606" actId="20577"/>
          <ac:spMkLst>
            <pc:docMk/>
            <pc:sldMk cId="183795688" sldId="302"/>
            <ac:spMk id="2" creationId="{DECDA20B-1405-4DF8-9C28-84F7C551F10A}"/>
          </ac:spMkLst>
        </pc:spChg>
        <pc:picChg chg="del">
          <ac:chgData name="t x" userId="32ef71832b28eca0" providerId="LiveId" clId="{F4DF4BEC-7F63-42D3-8380-8D1AC41C3A0F}" dt="2025-04-16T13:37:29.666" v="13532" actId="478"/>
          <ac:picMkLst>
            <pc:docMk/>
            <pc:sldMk cId="183795688" sldId="302"/>
            <ac:picMk id="4" creationId="{10962037-DF9A-490A-82F3-7989D9FA6E66}"/>
          </ac:picMkLst>
        </pc:picChg>
      </pc:sldChg>
      <pc:sldChg chg="addSp delSp modSp mod">
        <pc:chgData name="t x" userId="32ef71832b28eca0" providerId="LiveId" clId="{F4DF4BEC-7F63-42D3-8380-8D1AC41C3A0F}" dt="2025-04-16T13:53:02.801" v="14167" actId="20577"/>
        <pc:sldMkLst>
          <pc:docMk/>
          <pc:sldMk cId="1865115491" sldId="303"/>
        </pc:sldMkLst>
        <pc:spChg chg="mod">
          <ac:chgData name="t x" userId="32ef71832b28eca0" providerId="LiveId" clId="{F4DF4BEC-7F63-42D3-8380-8D1AC41C3A0F}" dt="2025-04-16T13:48:20.966" v="13825" actId="20577"/>
          <ac:spMkLst>
            <pc:docMk/>
            <pc:sldMk cId="1865115491" sldId="303"/>
            <ac:spMk id="2" creationId="{DECDA20B-1405-4DF8-9C28-84F7C551F10A}"/>
          </ac:spMkLst>
        </pc:spChg>
        <pc:spChg chg="add del">
          <ac:chgData name="t x" userId="32ef71832b28eca0" providerId="LiveId" clId="{F4DF4BEC-7F63-42D3-8380-8D1AC41C3A0F}" dt="2025-04-16T13:43:47.897" v="13622" actId="11529"/>
          <ac:spMkLst>
            <pc:docMk/>
            <pc:sldMk cId="1865115491" sldId="303"/>
            <ac:spMk id="8" creationId="{E82B9CFC-C3C0-4C08-9C46-36574183F472}"/>
          </ac:spMkLst>
        </pc:spChg>
        <pc:spChg chg="add del">
          <ac:chgData name="t x" userId="32ef71832b28eca0" providerId="LiveId" clId="{F4DF4BEC-7F63-42D3-8380-8D1AC41C3A0F}" dt="2025-04-16T13:44:05.915" v="13624" actId="478"/>
          <ac:spMkLst>
            <pc:docMk/>
            <pc:sldMk cId="1865115491" sldId="303"/>
            <ac:spMk id="9" creationId="{629EADFA-B9E8-4B9D-9761-63A4A2A9F764}"/>
          </ac:spMkLst>
        </pc:spChg>
        <pc:spChg chg="add mod">
          <ac:chgData name="t x" userId="32ef71832b28eca0" providerId="LiveId" clId="{F4DF4BEC-7F63-42D3-8380-8D1AC41C3A0F}" dt="2025-04-16T13:45:19.925" v="13633" actId="208"/>
          <ac:spMkLst>
            <pc:docMk/>
            <pc:sldMk cId="1865115491" sldId="303"/>
            <ac:spMk id="10" creationId="{F8E75A7F-462F-4196-92E6-3526B24C87B7}"/>
          </ac:spMkLst>
        </pc:spChg>
        <pc:spChg chg="add mod">
          <ac:chgData name="t x" userId="32ef71832b28eca0" providerId="LiveId" clId="{F4DF4BEC-7F63-42D3-8380-8D1AC41C3A0F}" dt="2025-04-16T13:46:10.801" v="13732" actId="1035"/>
          <ac:spMkLst>
            <pc:docMk/>
            <pc:sldMk cId="1865115491" sldId="303"/>
            <ac:spMk id="11" creationId="{0BA661EF-010A-4214-BE6D-E34215916747}"/>
          </ac:spMkLst>
        </pc:spChg>
        <pc:spChg chg="add mod">
          <ac:chgData name="t x" userId="32ef71832b28eca0" providerId="LiveId" clId="{F4DF4BEC-7F63-42D3-8380-8D1AC41C3A0F}" dt="2025-04-16T13:51:20.051" v="14035" actId="313"/>
          <ac:spMkLst>
            <pc:docMk/>
            <pc:sldMk cId="1865115491" sldId="303"/>
            <ac:spMk id="17" creationId="{CA64A21E-71AF-49A9-8EAF-479D96E4EC84}"/>
          </ac:spMkLst>
        </pc:spChg>
        <pc:spChg chg="add mod">
          <ac:chgData name="t x" userId="32ef71832b28eca0" providerId="LiveId" clId="{F4DF4BEC-7F63-42D3-8380-8D1AC41C3A0F}" dt="2025-04-16T13:53:02.801" v="14167" actId="20577"/>
          <ac:spMkLst>
            <pc:docMk/>
            <pc:sldMk cId="1865115491" sldId="303"/>
            <ac:spMk id="18" creationId="{0827FDEB-BFD7-44C8-9CD0-F3975192DC1E}"/>
          </ac:spMkLst>
        </pc:spChg>
        <pc:picChg chg="del mod">
          <ac:chgData name="t x" userId="32ef71832b28eca0" providerId="LiveId" clId="{F4DF4BEC-7F63-42D3-8380-8D1AC41C3A0F}" dt="2025-04-16T13:39:52.644" v="13608" actId="478"/>
          <ac:picMkLst>
            <pc:docMk/>
            <pc:sldMk cId="1865115491" sldId="303"/>
            <ac:picMk id="4" creationId="{B4D3265F-6162-492A-8AEC-F0BAA7DC97CF}"/>
          </ac:picMkLst>
        </pc:picChg>
        <pc:picChg chg="add del mod">
          <ac:chgData name="t x" userId="32ef71832b28eca0" providerId="LiveId" clId="{F4DF4BEC-7F63-42D3-8380-8D1AC41C3A0F}" dt="2025-04-16T13:45:47.756" v="13636" actId="1076"/>
          <ac:picMkLst>
            <pc:docMk/>
            <pc:sldMk cId="1865115491" sldId="303"/>
            <ac:picMk id="5" creationId="{B9DE9EB6-E9DE-4C1A-B0BE-747A733802DB}"/>
          </ac:picMkLst>
        </pc:picChg>
        <pc:picChg chg="add mod">
          <ac:chgData name="t x" userId="32ef71832b28eca0" providerId="LiveId" clId="{F4DF4BEC-7F63-42D3-8380-8D1AC41C3A0F}" dt="2025-04-16T13:50:43.105" v="14033" actId="1037"/>
          <ac:picMkLst>
            <pc:docMk/>
            <pc:sldMk cId="1865115491" sldId="303"/>
            <ac:picMk id="7" creationId="{CCE960DB-1846-422D-98DE-7657380D10F2}"/>
          </ac:picMkLst>
        </pc:picChg>
        <pc:cxnChg chg="add mod">
          <ac:chgData name="t x" userId="32ef71832b28eca0" providerId="LiveId" clId="{F4DF4BEC-7F63-42D3-8380-8D1AC41C3A0F}" dt="2025-04-16T13:50:43.105" v="14033" actId="1037"/>
          <ac:cxnSpMkLst>
            <pc:docMk/>
            <pc:sldMk cId="1865115491" sldId="303"/>
            <ac:cxnSpMk id="13" creationId="{86FD96A6-0757-4550-BBA2-47D2142AF022}"/>
          </ac:cxnSpMkLst>
        </pc:cxnChg>
        <pc:cxnChg chg="add mod">
          <ac:chgData name="t x" userId="32ef71832b28eca0" providerId="LiveId" clId="{F4DF4BEC-7F63-42D3-8380-8D1AC41C3A0F}" dt="2025-04-16T13:50:43.105" v="14033" actId="1037"/>
          <ac:cxnSpMkLst>
            <pc:docMk/>
            <pc:sldMk cId="1865115491" sldId="303"/>
            <ac:cxnSpMk id="14" creationId="{E4905A6C-249A-4D85-B089-57F97E9ECE66}"/>
          </ac:cxnSpMkLst>
        </pc:cxnChg>
      </pc:sldChg>
      <pc:sldChg chg="addSp modSp mod">
        <pc:chgData name="t x" userId="32ef71832b28eca0" providerId="LiveId" clId="{F4DF4BEC-7F63-42D3-8380-8D1AC41C3A0F}" dt="2025-04-16T21:35:07.051" v="17034" actId="20577"/>
        <pc:sldMkLst>
          <pc:docMk/>
          <pc:sldMk cId="686621466" sldId="304"/>
        </pc:sldMkLst>
        <pc:spChg chg="mod">
          <ac:chgData name="t x" userId="32ef71832b28eca0" providerId="LiveId" clId="{F4DF4BEC-7F63-42D3-8380-8D1AC41C3A0F}" dt="2025-04-16T21:35:07.051" v="17034" actId="20577"/>
          <ac:spMkLst>
            <pc:docMk/>
            <pc:sldMk cId="686621466" sldId="304"/>
            <ac:spMk id="2" creationId="{DECDA20B-1405-4DF8-9C28-84F7C551F10A}"/>
          </ac:spMkLst>
        </pc:spChg>
        <pc:spChg chg="add mod">
          <ac:chgData name="t x" userId="32ef71832b28eca0" providerId="LiveId" clId="{F4DF4BEC-7F63-42D3-8380-8D1AC41C3A0F}" dt="2025-04-16T14:47:13.192" v="14353" actId="208"/>
          <ac:spMkLst>
            <pc:docMk/>
            <pc:sldMk cId="686621466" sldId="304"/>
            <ac:spMk id="3" creationId="{368F1E09-2C44-42C9-87E8-A75D9A563BB0}"/>
          </ac:spMkLst>
        </pc:spChg>
        <pc:spChg chg="add mod">
          <ac:chgData name="t x" userId="32ef71832b28eca0" providerId="LiveId" clId="{F4DF4BEC-7F63-42D3-8380-8D1AC41C3A0F}" dt="2025-04-16T17:24:59.177" v="15262" actId="20577"/>
          <ac:spMkLst>
            <pc:docMk/>
            <pc:sldMk cId="686621466" sldId="304"/>
            <ac:spMk id="5" creationId="{44B516B2-79FF-4240-A8DE-0FB97DE6E8CD}"/>
          </ac:spMkLst>
        </pc:spChg>
        <pc:spChg chg="add mod">
          <ac:chgData name="t x" userId="32ef71832b28eca0" providerId="LiveId" clId="{F4DF4BEC-7F63-42D3-8380-8D1AC41C3A0F}" dt="2025-04-16T14:47:42.390" v="14359" actId="14100"/>
          <ac:spMkLst>
            <pc:docMk/>
            <pc:sldMk cId="686621466" sldId="304"/>
            <ac:spMk id="6" creationId="{51ABE419-145B-47E1-A441-EC98D5A8BA50}"/>
          </ac:spMkLst>
        </pc:spChg>
        <pc:spChg chg="add mod">
          <ac:chgData name="t x" userId="32ef71832b28eca0" providerId="LiveId" clId="{F4DF4BEC-7F63-42D3-8380-8D1AC41C3A0F}" dt="2025-04-16T14:50:07.588" v="14469" actId="14100"/>
          <ac:spMkLst>
            <pc:docMk/>
            <pc:sldMk cId="686621466" sldId="304"/>
            <ac:spMk id="7" creationId="{4281FA86-FF8F-414F-BB03-3D75227CE2D8}"/>
          </ac:spMkLst>
        </pc:spChg>
        <pc:spChg chg="add mod">
          <ac:chgData name="t x" userId="32ef71832b28eca0" providerId="LiveId" clId="{F4DF4BEC-7F63-42D3-8380-8D1AC41C3A0F}" dt="2025-04-16T20:31:25.530" v="15570" actId="1076"/>
          <ac:spMkLst>
            <pc:docMk/>
            <pc:sldMk cId="686621466" sldId="304"/>
            <ac:spMk id="8" creationId="{E4539E86-1ED9-4AF5-AD09-768A47C7C469}"/>
          </ac:spMkLst>
        </pc:spChg>
        <pc:picChg chg="mod">
          <ac:chgData name="t x" userId="32ef71832b28eca0" providerId="LiveId" clId="{F4DF4BEC-7F63-42D3-8380-8D1AC41C3A0F}" dt="2025-04-16T20:31:04.351" v="15568" actId="1076"/>
          <ac:picMkLst>
            <pc:docMk/>
            <pc:sldMk cId="686621466" sldId="304"/>
            <ac:picMk id="4" creationId="{E3C369CD-16E6-49CA-B1C0-44D85D89800B}"/>
          </ac:picMkLst>
        </pc:picChg>
      </pc:sldChg>
      <pc:sldChg chg="addSp delSp modSp mod">
        <pc:chgData name="t x" userId="32ef71832b28eca0" providerId="LiveId" clId="{F4DF4BEC-7F63-42D3-8380-8D1AC41C3A0F}" dt="2025-04-17T19:28:05.164" v="24386" actId="1076"/>
        <pc:sldMkLst>
          <pc:docMk/>
          <pc:sldMk cId="4147952102" sldId="305"/>
        </pc:sldMkLst>
        <pc:spChg chg="mod">
          <ac:chgData name="t x" userId="32ef71832b28eca0" providerId="LiveId" clId="{F4DF4BEC-7F63-42D3-8380-8D1AC41C3A0F}" dt="2025-04-16T14:56:27.340" v="14798" actId="20577"/>
          <ac:spMkLst>
            <pc:docMk/>
            <pc:sldMk cId="4147952102" sldId="305"/>
            <ac:spMk id="2" creationId="{DECDA20B-1405-4DF8-9C28-84F7C551F10A}"/>
          </ac:spMkLst>
        </pc:spChg>
        <pc:spChg chg="add del mod">
          <ac:chgData name="t x" userId="32ef71832b28eca0" providerId="LiveId" clId="{F4DF4BEC-7F63-42D3-8380-8D1AC41C3A0F}" dt="2025-04-16T14:57:30.185" v="14800" actId="478"/>
          <ac:spMkLst>
            <pc:docMk/>
            <pc:sldMk cId="4147952102" sldId="305"/>
            <ac:spMk id="5" creationId="{67E2E99D-13E3-4069-B9A0-775335E30187}"/>
          </ac:spMkLst>
        </pc:spChg>
        <pc:spChg chg="add mod">
          <ac:chgData name="t x" userId="32ef71832b28eca0" providerId="LiveId" clId="{F4DF4BEC-7F63-42D3-8380-8D1AC41C3A0F}" dt="2025-04-16T21:04:00.380" v="16216" actId="20577"/>
          <ac:spMkLst>
            <pc:docMk/>
            <pc:sldMk cId="4147952102" sldId="305"/>
            <ac:spMk id="6" creationId="{C26CFB6C-FEF1-4661-A963-E3D7F52BD55A}"/>
          </ac:spMkLst>
        </pc:spChg>
        <pc:spChg chg="add mod">
          <ac:chgData name="t x" userId="32ef71832b28eca0" providerId="LiveId" clId="{F4DF4BEC-7F63-42D3-8380-8D1AC41C3A0F}" dt="2025-04-16T21:00:54.642" v="16165" actId="14100"/>
          <ac:spMkLst>
            <pc:docMk/>
            <pc:sldMk cId="4147952102" sldId="305"/>
            <ac:spMk id="14" creationId="{B370A436-34FF-44E3-A0B2-789985FE8162}"/>
          </ac:spMkLst>
        </pc:spChg>
        <pc:grpChg chg="add mod">
          <ac:chgData name="t x" userId="32ef71832b28eca0" providerId="LiveId" clId="{F4DF4BEC-7F63-42D3-8380-8D1AC41C3A0F}" dt="2025-04-16T16:03:00.524" v="14877" actId="164"/>
          <ac:grpSpMkLst>
            <pc:docMk/>
            <pc:sldMk cId="4147952102" sldId="305"/>
            <ac:grpSpMk id="10" creationId="{B566ED1D-C14B-43C9-8491-47297086E997}"/>
          </ac:grpSpMkLst>
        </pc:grpChg>
        <pc:grpChg chg="add del mod">
          <ac:chgData name="t x" userId="32ef71832b28eca0" providerId="LiveId" clId="{F4DF4BEC-7F63-42D3-8380-8D1AC41C3A0F}" dt="2025-04-16T17:09:01.771" v="14884" actId="478"/>
          <ac:grpSpMkLst>
            <pc:docMk/>
            <pc:sldMk cId="4147952102" sldId="305"/>
            <ac:grpSpMk id="13" creationId="{C46689ED-F5EB-4CF3-A0D1-D3214BF1406F}"/>
          </ac:grpSpMkLst>
        </pc:grpChg>
        <pc:grpChg chg="add del mod">
          <ac:chgData name="t x" userId="32ef71832b28eca0" providerId="LiveId" clId="{F4DF4BEC-7F63-42D3-8380-8D1AC41C3A0F}" dt="2025-04-16T17:11:35.734" v="14892" actId="165"/>
          <ac:grpSpMkLst>
            <pc:docMk/>
            <pc:sldMk cId="4147952102" sldId="305"/>
            <ac:grpSpMk id="15" creationId="{580B444B-D105-4452-BE67-1AD6CA66B8F6}"/>
          </ac:grpSpMkLst>
        </pc:grpChg>
        <pc:grpChg chg="add del mod">
          <ac:chgData name="t x" userId="32ef71832b28eca0" providerId="LiveId" clId="{F4DF4BEC-7F63-42D3-8380-8D1AC41C3A0F}" dt="2025-04-16T17:15:43.249" v="14911" actId="21"/>
          <ac:grpSpMkLst>
            <pc:docMk/>
            <pc:sldMk cId="4147952102" sldId="305"/>
            <ac:grpSpMk id="26" creationId="{58F7A881-22EB-49B1-A395-803DA93C16FA}"/>
          </ac:grpSpMkLst>
        </pc:grpChg>
        <pc:grpChg chg="add mod">
          <ac:chgData name="t x" userId="32ef71832b28eca0" providerId="LiveId" clId="{F4DF4BEC-7F63-42D3-8380-8D1AC41C3A0F}" dt="2025-04-16T17:37:34.022" v="15272" actId="14100"/>
          <ac:grpSpMkLst>
            <pc:docMk/>
            <pc:sldMk cId="4147952102" sldId="305"/>
            <ac:grpSpMk id="33" creationId="{41702C73-C259-457D-97A5-4E3449E38386}"/>
          </ac:grpSpMkLst>
        </pc:grpChg>
        <pc:picChg chg="del mod">
          <ac:chgData name="t x" userId="32ef71832b28eca0" providerId="LiveId" clId="{F4DF4BEC-7F63-42D3-8380-8D1AC41C3A0F}" dt="2025-04-16T20:33:17.150" v="15571" actId="478"/>
          <ac:picMkLst>
            <pc:docMk/>
            <pc:sldMk cId="4147952102" sldId="305"/>
            <ac:picMk id="4" creationId="{8E1CC2CF-CD75-45BA-953F-49B2E2CCF013}"/>
          </ac:picMkLst>
        </pc:picChg>
        <pc:picChg chg="add mod">
          <ac:chgData name="t x" userId="32ef71832b28eca0" providerId="LiveId" clId="{F4DF4BEC-7F63-42D3-8380-8D1AC41C3A0F}" dt="2025-04-16T20:33:35.345" v="15574" actId="1076"/>
          <ac:picMkLst>
            <pc:docMk/>
            <pc:sldMk cId="4147952102" sldId="305"/>
            <ac:picMk id="5" creationId="{B3E49958-305C-4CBD-980A-6D9E30C45F30}"/>
          </ac:picMkLst>
        </pc:picChg>
        <pc:picChg chg="add del mod topLvl">
          <ac:chgData name="t x" userId="32ef71832b28eca0" providerId="LiveId" clId="{F4DF4BEC-7F63-42D3-8380-8D1AC41C3A0F}" dt="2025-04-16T17:11:38.378" v="14893" actId="478"/>
          <ac:picMkLst>
            <pc:docMk/>
            <pc:sldMk cId="4147952102" sldId="305"/>
            <ac:picMk id="5" creationId="{D7F337FF-06B1-4B80-849F-DEDF0DB04AEF}"/>
          </ac:picMkLst>
        </pc:picChg>
        <pc:picChg chg="add mod">
          <ac:chgData name="t x" userId="32ef71832b28eca0" providerId="LiveId" clId="{F4DF4BEC-7F63-42D3-8380-8D1AC41C3A0F}" dt="2025-04-16T16:01:04.008" v="14873" actId="164"/>
          <ac:picMkLst>
            <pc:docMk/>
            <pc:sldMk cId="4147952102" sldId="305"/>
            <ac:picMk id="7" creationId="{2D9BC0DC-ECAB-499E-B52D-361840E20D3C}"/>
          </ac:picMkLst>
        </pc:picChg>
        <pc:picChg chg="add mod">
          <ac:chgData name="t x" userId="32ef71832b28eca0" providerId="LiveId" clId="{F4DF4BEC-7F63-42D3-8380-8D1AC41C3A0F}" dt="2025-04-16T16:01:04.008" v="14873" actId="164"/>
          <ac:picMkLst>
            <pc:docMk/>
            <pc:sldMk cId="4147952102" sldId="305"/>
            <ac:picMk id="9" creationId="{45B0C29B-95F5-4FEE-AC8B-C9B78088EAC8}"/>
          </ac:picMkLst>
        </pc:picChg>
        <pc:picChg chg="add del mod topLvl">
          <ac:chgData name="t x" userId="32ef71832b28eca0" providerId="LiveId" clId="{F4DF4BEC-7F63-42D3-8380-8D1AC41C3A0F}" dt="2025-04-16T17:11:38.378" v="14893" actId="478"/>
          <ac:picMkLst>
            <pc:docMk/>
            <pc:sldMk cId="4147952102" sldId="305"/>
            <ac:picMk id="11" creationId="{0F1EF2A5-4474-47D8-AA22-516F0FB64E8F}"/>
          </ac:picMkLst>
        </pc:picChg>
        <pc:picChg chg="add mod">
          <ac:chgData name="t x" userId="32ef71832b28eca0" providerId="LiveId" clId="{F4DF4BEC-7F63-42D3-8380-8D1AC41C3A0F}" dt="2025-04-16T16:03:00.524" v="14877" actId="164"/>
          <ac:picMkLst>
            <pc:docMk/>
            <pc:sldMk cId="4147952102" sldId="305"/>
            <ac:picMk id="12" creationId="{E57518CA-1975-4DA2-A24C-582220F680AC}"/>
          </ac:picMkLst>
        </pc:picChg>
        <pc:picChg chg="add del mod">
          <ac:chgData name="t x" userId="32ef71832b28eca0" providerId="LiveId" clId="{F4DF4BEC-7F63-42D3-8380-8D1AC41C3A0F}" dt="2025-04-16T17:11:25.378" v="14891" actId="478"/>
          <ac:picMkLst>
            <pc:docMk/>
            <pc:sldMk cId="4147952102" sldId="305"/>
            <ac:picMk id="17" creationId="{F8DC6D66-35A2-41B1-8E35-52E9F739ED8A}"/>
          </ac:picMkLst>
        </pc:picChg>
        <pc:picChg chg="add mod modCrop">
          <ac:chgData name="t x" userId="32ef71832b28eca0" providerId="LiveId" clId="{F4DF4BEC-7F63-42D3-8380-8D1AC41C3A0F}" dt="2025-04-16T17:14:22.958" v="14905" actId="164"/>
          <ac:picMkLst>
            <pc:docMk/>
            <pc:sldMk cId="4147952102" sldId="305"/>
            <ac:picMk id="19" creationId="{CEF46BA2-4BB7-4EE9-8A45-3A861FEAC2FF}"/>
          </ac:picMkLst>
        </pc:picChg>
        <pc:picChg chg="add del mod">
          <ac:chgData name="t x" userId="32ef71832b28eca0" providerId="LiveId" clId="{F4DF4BEC-7F63-42D3-8380-8D1AC41C3A0F}" dt="2025-04-16T17:12:56.874" v="14898" actId="478"/>
          <ac:picMkLst>
            <pc:docMk/>
            <pc:sldMk cId="4147952102" sldId="305"/>
            <ac:picMk id="21" creationId="{E52B7019-D831-4710-8878-004BFAC1AD2A}"/>
          </ac:picMkLst>
        </pc:picChg>
        <pc:picChg chg="add mod">
          <ac:chgData name="t x" userId="32ef71832b28eca0" providerId="LiveId" clId="{F4DF4BEC-7F63-42D3-8380-8D1AC41C3A0F}" dt="2025-04-16T17:14:22.958" v="14905" actId="164"/>
          <ac:picMkLst>
            <pc:docMk/>
            <pc:sldMk cId="4147952102" sldId="305"/>
            <ac:picMk id="23" creationId="{314B4BF7-B669-4E31-8896-18D758D82411}"/>
          </ac:picMkLst>
        </pc:picChg>
        <pc:picChg chg="add mod">
          <ac:chgData name="t x" userId="32ef71832b28eca0" providerId="LiveId" clId="{F4DF4BEC-7F63-42D3-8380-8D1AC41C3A0F}" dt="2025-04-16T17:14:22.958" v="14905" actId="164"/>
          <ac:picMkLst>
            <pc:docMk/>
            <pc:sldMk cId="4147952102" sldId="305"/>
            <ac:picMk id="25" creationId="{1C2F3A83-47C7-4D40-B659-7C1075BB676B}"/>
          </ac:picMkLst>
        </pc:picChg>
        <pc:picChg chg="add mod">
          <ac:chgData name="t x" userId="32ef71832b28eca0" providerId="LiveId" clId="{F4DF4BEC-7F63-42D3-8380-8D1AC41C3A0F}" dt="2025-04-16T17:37:18.900" v="15271" actId="164"/>
          <ac:picMkLst>
            <pc:docMk/>
            <pc:sldMk cId="4147952102" sldId="305"/>
            <ac:picMk id="28" creationId="{A2FD8E40-FFC4-493D-BE9B-74E4B4CADBF4}"/>
          </ac:picMkLst>
        </pc:picChg>
        <pc:picChg chg="add mod">
          <ac:chgData name="t x" userId="32ef71832b28eca0" providerId="LiveId" clId="{F4DF4BEC-7F63-42D3-8380-8D1AC41C3A0F}" dt="2025-04-16T17:37:18.900" v="15271" actId="164"/>
          <ac:picMkLst>
            <pc:docMk/>
            <pc:sldMk cId="4147952102" sldId="305"/>
            <ac:picMk id="30" creationId="{2216E46B-A976-43F0-8BDE-99FEE9815432}"/>
          </ac:picMkLst>
        </pc:picChg>
        <pc:picChg chg="add mod">
          <ac:chgData name="t x" userId="32ef71832b28eca0" providerId="LiveId" clId="{F4DF4BEC-7F63-42D3-8380-8D1AC41C3A0F}" dt="2025-04-16T17:37:18.900" v="15271" actId="164"/>
          <ac:picMkLst>
            <pc:docMk/>
            <pc:sldMk cId="4147952102" sldId="305"/>
            <ac:picMk id="32" creationId="{5572DB2A-3A7D-4491-82B8-31A24A7D1E17}"/>
          </ac:picMkLst>
        </pc:picChg>
        <pc:cxnChg chg="add mod">
          <ac:chgData name="t x" userId="32ef71832b28eca0" providerId="LiveId" clId="{F4DF4BEC-7F63-42D3-8380-8D1AC41C3A0F}" dt="2025-04-16T21:01:49.040" v="16167" actId="1076"/>
          <ac:cxnSpMkLst>
            <pc:docMk/>
            <pc:sldMk cId="4147952102" sldId="305"/>
            <ac:cxnSpMk id="8" creationId="{55CA07F2-778F-4AA7-8C9F-523C3C174EA1}"/>
          </ac:cxnSpMkLst>
        </pc:cxnChg>
        <pc:cxnChg chg="add mod">
          <ac:chgData name="t x" userId="32ef71832b28eca0" providerId="LiveId" clId="{F4DF4BEC-7F63-42D3-8380-8D1AC41C3A0F}" dt="2025-04-17T19:28:05.164" v="24386" actId="1076"/>
          <ac:cxnSpMkLst>
            <pc:docMk/>
            <pc:sldMk cId="4147952102" sldId="305"/>
            <ac:cxnSpMk id="15" creationId="{2C537F24-C9AF-4859-BD65-A9FA92F2E3FE}"/>
          </ac:cxnSpMkLst>
        </pc:cxnChg>
      </pc:sldChg>
      <pc:sldChg chg="addSp delSp modSp mod">
        <pc:chgData name="t x" userId="32ef71832b28eca0" providerId="LiveId" clId="{F4DF4BEC-7F63-42D3-8380-8D1AC41C3A0F}" dt="2025-04-16T20:51:34.295" v="16034" actId="20577"/>
        <pc:sldMkLst>
          <pc:docMk/>
          <pc:sldMk cId="340578455" sldId="306"/>
        </pc:sldMkLst>
        <pc:spChg chg="mod">
          <ac:chgData name="t x" userId="32ef71832b28eca0" providerId="LiveId" clId="{F4DF4BEC-7F63-42D3-8380-8D1AC41C3A0F}" dt="2025-04-16T20:51:34.295" v="16034" actId="20577"/>
          <ac:spMkLst>
            <pc:docMk/>
            <pc:sldMk cId="340578455" sldId="306"/>
            <ac:spMk id="2" creationId="{DECDA20B-1405-4DF8-9C28-84F7C551F10A}"/>
          </ac:spMkLst>
        </pc:spChg>
        <pc:spChg chg="add mod">
          <ac:chgData name="t x" userId="32ef71832b28eca0" providerId="LiveId" clId="{F4DF4BEC-7F63-42D3-8380-8D1AC41C3A0F}" dt="2025-04-16T20:51:04.356" v="15978" actId="20577"/>
          <ac:spMkLst>
            <pc:docMk/>
            <pc:sldMk cId="340578455" sldId="306"/>
            <ac:spMk id="6" creationId="{8E7BFDF8-78C1-4BDE-93DC-5D83F90C8675}"/>
          </ac:spMkLst>
        </pc:spChg>
        <pc:spChg chg="add mod">
          <ac:chgData name="t x" userId="32ef71832b28eca0" providerId="LiveId" clId="{F4DF4BEC-7F63-42D3-8380-8D1AC41C3A0F}" dt="2025-04-16T20:47:06.893" v="15910" actId="14100"/>
          <ac:spMkLst>
            <pc:docMk/>
            <pc:sldMk cId="340578455" sldId="306"/>
            <ac:spMk id="9" creationId="{67DB1318-428B-4321-BA61-E82DB7A68BB5}"/>
          </ac:spMkLst>
        </pc:spChg>
        <pc:picChg chg="del">
          <ac:chgData name="t x" userId="32ef71832b28eca0" providerId="LiveId" clId="{F4DF4BEC-7F63-42D3-8380-8D1AC41C3A0F}" dt="2025-04-16T20:35:17.855" v="15575" actId="478"/>
          <ac:picMkLst>
            <pc:docMk/>
            <pc:sldMk cId="340578455" sldId="306"/>
            <ac:picMk id="4" creationId="{E16A15A9-53A6-4F98-B4E2-8CD2D7E2C30B}"/>
          </ac:picMkLst>
        </pc:picChg>
        <pc:picChg chg="add mod">
          <ac:chgData name="t x" userId="32ef71832b28eca0" providerId="LiveId" clId="{F4DF4BEC-7F63-42D3-8380-8D1AC41C3A0F}" dt="2025-04-16T20:36:03.975" v="15582" actId="14100"/>
          <ac:picMkLst>
            <pc:docMk/>
            <pc:sldMk cId="340578455" sldId="306"/>
            <ac:picMk id="5" creationId="{79B7F916-5A22-4628-A952-CB447C3BA7EE}"/>
          </ac:picMkLst>
        </pc:picChg>
        <pc:picChg chg="add mod">
          <ac:chgData name="t x" userId="32ef71832b28eca0" providerId="LiveId" clId="{F4DF4BEC-7F63-42D3-8380-8D1AC41C3A0F}" dt="2025-04-16T20:36:56.480" v="15587" actId="1076"/>
          <ac:picMkLst>
            <pc:docMk/>
            <pc:sldMk cId="340578455" sldId="306"/>
            <ac:picMk id="8" creationId="{8B75B0E6-5FC5-438D-9FA6-8C48B7AB1591}"/>
          </ac:picMkLst>
        </pc:picChg>
      </pc:sldChg>
      <pc:sldChg chg="del">
        <pc:chgData name="t x" userId="32ef71832b28eca0" providerId="LiveId" clId="{F4DF4BEC-7F63-42D3-8380-8D1AC41C3A0F}" dt="2025-04-16T21:04:35.646" v="16217" actId="47"/>
        <pc:sldMkLst>
          <pc:docMk/>
          <pc:sldMk cId="1691471383" sldId="307"/>
        </pc:sldMkLst>
      </pc:sldChg>
      <pc:sldChg chg="addSp delSp modSp mod">
        <pc:chgData name="t x" userId="32ef71832b28eca0" providerId="LiveId" clId="{F4DF4BEC-7F63-42D3-8380-8D1AC41C3A0F}" dt="2025-04-16T21:46:40.850" v="17519" actId="207"/>
        <pc:sldMkLst>
          <pc:docMk/>
          <pc:sldMk cId="3506717306" sldId="308"/>
        </pc:sldMkLst>
        <pc:spChg chg="mod">
          <ac:chgData name="t x" userId="32ef71832b28eca0" providerId="LiveId" clId="{F4DF4BEC-7F63-42D3-8380-8D1AC41C3A0F}" dt="2025-04-16T21:05:59.394" v="16274" actId="20577"/>
          <ac:spMkLst>
            <pc:docMk/>
            <pc:sldMk cId="3506717306" sldId="308"/>
            <ac:spMk id="2" creationId="{DECDA20B-1405-4DF8-9C28-84F7C551F10A}"/>
          </ac:spMkLst>
        </pc:spChg>
        <pc:spChg chg="add mod">
          <ac:chgData name="t x" userId="32ef71832b28eca0" providerId="LiveId" clId="{F4DF4BEC-7F63-42D3-8380-8D1AC41C3A0F}" dt="2025-04-16T21:46:40.850" v="17519" actId="207"/>
          <ac:spMkLst>
            <pc:docMk/>
            <pc:sldMk cId="3506717306" sldId="308"/>
            <ac:spMk id="8" creationId="{AE9921A8-FFF0-4445-91DA-FAE460D7A291}"/>
          </ac:spMkLst>
        </pc:spChg>
        <pc:picChg chg="del">
          <ac:chgData name="t x" userId="32ef71832b28eca0" providerId="LiveId" clId="{F4DF4BEC-7F63-42D3-8380-8D1AC41C3A0F}" dt="2025-04-16T21:04:39.294" v="16218" actId="478"/>
          <ac:picMkLst>
            <pc:docMk/>
            <pc:sldMk cId="3506717306" sldId="308"/>
            <ac:picMk id="4" creationId="{CA15F2FC-80D5-4BD0-BB45-869495AE7568}"/>
          </ac:picMkLst>
        </pc:picChg>
        <pc:picChg chg="add mod">
          <ac:chgData name="t x" userId="32ef71832b28eca0" providerId="LiveId" clId="{F4DF4BEC-7F63-42D3-8380-8D1AC41C3A0F}" dt="2025-04-16T21:11:32.499" v="16350" actId="1076"/>
          <ac:picMkLst>
            <pc:docMk/>
            <pc:sldMk cId="3506717306" sldId="308"/>
            <ac:picMk id="5" creationId="{116B0371-36DA-4310-91E8-C8029891E606}"/>
          </ac:picMkLst>
        </pc:picChg>
        <pc:picChg chg="add del">
          <ac:chgData name="t x" userId="32ef71832b28eca0" providerId="LiveId" clId="{F4DF4BEC-7F63-42D3-8380-8D1AC41C3A0F}" dt="2025-04-16T21:11:06.274" v="16345" actId="22"/>
          <ac:picMkLst>
            <pc:docMk/>
            <pc:sldMk cId="3506717306" sldId="308"/>
            <ac:picMk id="12" creationId="{44CD7937-013F-466D-B2AF-B0152FFFECD1}"/>
          </ac:picMkLst>
        </pc:picChg>
        <pc:cxnChg chg="add mod">
          <ac:chgData name="t x" userId="32ef71832b28eca0" providerId="LiveId" clId="{F4DF4BEC-7F63-42D3-8380-8D1AC41C3A0F}" dt="2025-04-16T21:10:58.223" v="16343" actId="14100"/>
          <ac:cxnSpMkLst>
            <pc:docMk/>
            <pc:sldMk cId="3506717306" sldId="308"/>
            <ac:cxnSpMk id="7" creationId="{77EE5C08-D193-4E55-81FA-B9D87C162BFB}"/>
          </ac:cxnSpMkLst>
        </pc:cxnChg>
        <pc:cxnChg chg="add mod">
          <ac:chgData name="t x" userId="32ef71832b28eca0" providerId="LiveId" clId="{F4DF4BEC-7F63-42D3-8380-8D1AC41C3A0F}" dt="2025-04-16T21:11:26.719" v="16348" actId="14100"/>
          <ac:cxnSpMkLst>
            <pc:docMk/>
            <pc:sldMk cId="3506717306" sldId="308"/>
            <ac:cxnSpMk id="13" creationId="{3EEB3998-14A8-48E8-A697-6B770B9D0DF2}"/>
          </ac:cxnSpMkLst>
        </pc:cxnChg>
      </pc:sldChg>
      <pc:sldChg chg="addSp delSp modSp mod">
        <pc:chgData name="t x" userId="32ef71832b28eca0" providerId="LiveId" clId="{F4DF4BEC-7F63-42D3-8380-8D1AC41C3A0F}" dt="2025-04-16T21:46:33.811" v="17518" actId="207"/>
        <pc:sldMkLst>
          <pc:docMk/>
          <pc:sldMk cId="791163629" sldId="309"/>
        </pc:sldMkLst>
        <pc:spChg chg="mod">
          <ac:chgData name="t x" userId="32ef71832b28eca0" providerId="LiveId" clId="{F4DF4BEC-7F63-42D3-8380-8D1AC41C3A0F}" dt="2025-04-16T21:37:51.970" v="17097" actId="20577"/>
          <ac:spMkLst>
            <pc:docMk/>
            <pc:sldMk cId="791163629" sldId="309"/>
            <ac:spMk id="2" creationId="{DECDA20B-1405-4DF8-9C28-84F7C551F10A}"/>
          </ac:spMkLst>
        </pc:spChg>
        <pc:spChg chg="add mod">
          <ac:chgData name="t x" userId="32ef71832b28eca0" providerId="LiveId" clId="{F4DF4BEC-7F63-42D3-8380-8D1AC41C3A0F}" dt="2025-04-16T21:46:33.811" v="17518" actId="207"/>
          <ac:spMkLst>
            <pc:docMk/>
            <pc:sldMk cId="791163629" sldId="309"/>
            <ac:spMk id="8" creationId="{6AD9B666-AAC4-4666-8855-03EE69E1BE1A}"/>
          </ac:spMkLst>
        </pc:spChg>
        <pc:spChg chg="add mod">
          <ac:chgData name="t x" userId="32ef71832b28eca0" providerId="LiveId" clId="{F4DF4BEC-7F63-42D3-8380-8D1AC41C3A0F}" dt="2025-04-16T21:22:01.587" v="16551" actId="1035"/>
          <ac:spMkLst>
            <pc:docMk/>
            <pc:sldMk cId="791163629" sldId="309"/>
            <ac:spMk id="9" creationId="{B0439C34-938C-47F6-B2EE-E2533C29DD02}"/>
          </ac:spMkLst>
        </pc:spChg>
        <pc:spChg chg="add mod">
          <ac:chgData name="t x" userId="32ef71832b28eca0" providerId="LiveId" clId="{F4DF4BEC-7F63-42D3-8380-8D1AC41C3A0F}" dt="2025-04-16T21:23:47.743" v="16568" actId="208"/>
          <ac:spMkLst>
            <pc:docMk/>
            <pc:sldMk cId="791163629" sldId="309"/>
            <ac:spMk id="10" creationId="{6D8527F1-540B-4B08-86E8-5B6910DD8108}"/>
          </ac:spMkLst>
        </pc:spChg>
        <pc:spChg chg="add mod">
          <ac:chgData name="t x" userId="32ef71832b28eca0" providerId="LiveId" clId="{F4DF4BEC-7F63-42D3-8380-8D1AC41C3A0F}" dt="2025-04-16T21:24:16.875" v="16570" actId="1076"/>
          <ac:spMkLst>
            <pc:docMk/>
            <pc:sldMk cId="791163629" sldId="309"/>
            <ac:spMk id="11" creationId="{247DC7DE-1C90-4AC0-965A-F840AB95D057}"/>
          </ac:spMkLst>
        </pc:spChg>
        <pc:spChg chg="add mod">
          <ac:chgData name="t x" userId="32ef71832b28eca0" providerId="LiveId" clId="{F4DF4BEC-7F63-42D3-8380-8D1AC41C3A0F}" dt="2025-04-16T21:24:53.496" v="16577" actId="1036"/>
          <ac:spMkLst>
            <pc:docMk/>
            <pc:sldMk cId="791163629" sldId="309"/>
            <ac:spMk id="12" creationId="{A306F307-DC79-4F87-8183-1CDD5872C01B}"/>
          </ac:spMkLst>
        </pc:spChg>
        <pc:spChg chg="add mod">
          <ac:chgData name="t x" userId="32ef71832b28eca0" providerId="LiveId" clId="{F4DF4BEC-7F63-42D3-8380-8D1AC41C3A0F}" dt="2025-04-16T21:25:12.677" v="16635" actId="1035"/>
          <ac:spMkLst>
            <pc:docMk/>
            <pc:sldMk cId="791163629" sldId="309"/>
            <ac:spMk id="13" creationId="{56CD71BF-EF02-4E29-BDDE-34AF125729C4}"/>
          </ac:spMkLst>
        </pc:spChg>
        <pc:spChg chg="add mod">
          <ac:chgData name="t x" userId="32ef71832b28eca0" providerId="LiveId" clId="{F4DF4BEC-7F63-42D3-8380-8D1AC41C3A0F}" dt="2025-04-16T21:25:23.856" v="16696" actId="1035"/>
          <ac:spMkLst>
            <pc:docMk/>
            <pc:sldMk cId="791163629" sldId="309"/>
            <ac:spMk id="14" creationId="{A8B3F462-6383-476D-8946-60471D10939B}"/>
          </ac:spMkLst>
        </pc:spChg>
        <pc:spChg chg="add mod">
          <ac:chgData name="t x" userId="32ef71832b28eca0" providerId="LiveId" clId="{F4DF4BEC-7F63-42D3-8380-8D1AC41C3A0F}" dt="2025-04-16T21:25:47.395" v="16880" actId="1036"/>
          <ac:spMkLst>
            <pc:docMk/>
            <pc:sldMk cId="791163629" sldId="309"/>
            <ac:spMk id="15" creationId="{17FA4E6E-74BC-450A-97B9-BEBB061EE41D}"/>
          </ac:spMkLst>
        </pc:spChg>
        <pc:picChg chg="del">
          <ac:chgData name="t x" userId="32ef71832b28eca0" providerId="LiveId" clId="{F4DF4BEC-7F63-42D3-8380-8D1AC41C3A0F}" dt="2025-04-16T21:15:15.302" v="16394" actId="478"/>
          <ac:picMkLst>
            <pc:docMk/>
            <pc:sldMk cId="791163629" sldId="309"/>
            <ac:picMk id="4" creationId="{8C51FA9F-5D7B-4C69-BA37-D2CB503E4C8F}"/>
          </ac:picMkLst>
        </pc:picChg>
        <pc:picChg chg="add mod modCrop">
          <ac:chgData name="t x" userId="32ef71832b28eca0" providerId="LiveId" clId="{F4DF4BEC-7F63-42D3-8380-8D1AC41C3A0F}" dt="2025-04-16T21:17:09.925" v="16401" actId="732"/>
          <ac:picMkLst>
            <pc:docMk/>
            <pc:sldMk cId="791163629" sldId="309"/>
            <ac:picMk id="5" creationId="{94F8F924-EBD0-4057-8C74-05917B20AE57}"/>
          </ac:picMkLst>
        </pc:picChg>
        <pc:picChg chg="add mod modCrop">
          <ac:chgData name="t x" userId="32ef71832b28eca0" providerId="LiveId" clId="{F4DF4BEC-7F63-42D3-8380-8D1AC41C3A0F}" dt="2025-04-16T21:17:50.841" v="16408" actId="1076"/>
          <ac:picMkLst>
            <pc:docMk/>
            <pc:sldMk cId="791163629" sldId="309"/>
            <ac:picMk id="7" creationId="{B0BA988A-4E03-4F38-A24F-5E1D9F4D2CBE}"/>
          </ac:picMkLst>
        </pc:picChg>
      </pc:sldChg>
      <pc:sldChg chg="addSp delSp modSp mod">
        <pc:chgData name="t x" userId="32ef71832b28eca0" providerId="LiveId" clId="{F4DF4BEC-7F63-42D3-8380-8D1AC41C3A0F}" dt="2025-04-16T21:46:27.138" v="17517" actId="207"/>
        <pc:sldMkLst>
          <pc:docMk/>
          <pc:sldMk cId="3772789156" sldId="310"/>
        </pc:sldMkLst>
        <pc:spChg chg="mod">
          <ac:chgData name="t x" userId="32ef71832b28eca0" providerId="LiveId" clId="{F4DF4BEC-7F63-42D3-8380-8D1AC41C3A0F}" dt="2025-04-16T21:31:08.560" v="16960" actId="20577"/>
          <ac:spMkLst>
            <pc:docMk/>
            <pc:sldMk cId="3772789156" sldId="310"/>
            <ac:spMk id="2" creationId="{DECDA20B-1405-4DF8-9C28-84F7C551F10A}"/>
          </ac:spMkLst>
        </pc:spChg>
        <pc:spChg chg="add mod">
          <ac:chgData name="t x" userId="32ef71832b28eca0" providerId="LiveId" clId="{F4DF4BEC-7F63-42D3-8380-8D1AC41C3A0F}" dt="2025-04-16T21:29:30.575" v="16897" actId="208"/>
          <ac:spMkLst>
            <pc:docMk/>
            <pc:sldMk cId="3772789156" sldId="310"/>
            <ac:spMk id="12" creationId="{2DAAB30B-0DBD-4991-B870-B5FFF512C3C6}"/>
          </ac:spMkLst>
        </pc:spChg>
        <pc:spChg chg="add mod">
          <ac:chgData name="t x" userId="32ef71832b28eca0" providerId="LiveId" clId="{F4DF4BEC-7F63-42D3-8380-8D1AC41C3A0F}" dt="2025-04-16T21:30:14.644" v="16899" actId="208"/>
          <ac:spMkLst>
            <pc:docMk/>
            <pc:sldMk cId="3772789156" sldId="310"/>
            <ac:spMk id="13" creationId="{6D1215E2-463F-4505-BCD4-103724CF6738}"/>
          </ac:spMkLst>
        </pc:spChg>
        <pc:spChg chg="add mod">
          <ac:chgData name="t x" userId="32ef71832b28eca0" providerId="LiveId" clId="{F4DF4BEC-7F63-42D3-8380-8D1AC41C3A0F}" dt="2025-04-16T21:33:10.774" v="16969" actId="208"/>
          <ac:spMkLst>
            <pc:docMk/>
            <pc:sldMk cId="3772789156" sldId="310"/>
            <ac:spMk id="14" creationId="{B092D6AC-5027-41C0-8535-49899B52F42F}"/>
          </ac:spMkLst>
        </pc:spChg>
        <pc:spChg chg="add mod">
          <ac:chgData name="t x" userId="32ef71832b28eca0" providerId="LiveId" clId="{F4DF4BEC-7F63-42D3-8380-8D1AC41C3A0F}" dt="2025-04-16T21:33:17.487" v="16970" actId="208"/>
          <ac:spMkLst>
            <pc:docMk/>
            <pc:sldMk cId="3772789156" sldId="310"/>
            <ac:spMk id="15" creationId="{5EA13673-0DF2-48AE-8990-ABA637E02D05}"/>
          </ac:spMkLst>
        </pc:spChg>
        <pc:spChg chg="add mod">
          <ac:chgData name="t x" userId="32ef71832b28eca0" providerId="LiveId" clId="{F4DF4BEC-7F63-42D3-8380-8D1AC41C3A0F}" dt="2025-04-16T21:32:57.701" v="16968" actId="208"/>
          <ac:spMkLst>
            <pc:docMk/>
            <pc:sldMk cId="3772789156" sldId="310"/>
            <ac:spMk id="18" creationId="{D09139FD-B02C-491B-9FA7-ABEBC1CD284F}"/>
          </ac:spMkLst>
        </pc:spChg>
        <pc:spChg chg="add mod">
          <ac:chgData name="t x" userId="32ef71832b28eca0" providerId="LiveId" clId="{F4DF4BEC-7F63-42D3-8380-8D1AC41C3A0F}" dt="2025-04-16T21:32:46.773" v="16967" actId="208"/>
          <ac:spMkLst>
            <pc:docMk/>
            <pc:sldMk cId="3772789156" sldId="310"/>
            <ac:spMk id="19" creationId="{1CE8953B-264C-4668-907E-30B9B3A7C547}"/>
          </ac:spMkLst>
        </pc:spChg>
        <pc:spChg chg="add mod">
          <ac:chgData name="t x" userId="32ef71832b28eca0" providerId="LiveId" clId="{F4DF4BEC-7F63-42D3-8380-8D1AC41C3A0F}" dt="2025-04-16T21:46:23.308" v="17516" actId="207"/>
          <ac:spMkLst>
            <pc:docMk/>
            <pc:sldMk cId="3772789156" sldId="310"/>
            <ac:spMk id="20" creationId="{1EAF4776-0994-4D00-B953-83ABFD664036}"/>
          </ac:spMkLst>
        </pc:spChg>
        <pc:spChg chg="add mod">
          <ac:chgData name="t x" userId="32ef71832b28eca0" providerId="LiveId" clId="{F4DF4BEC-7F63-42D3-8380-8D1AC41C3A0F}" dt="2025-04-16T21:46:27.138" v="17517" actId="207"/>
          <ac:spMkLst>
            <pc:docMk/>
            <pc:sldMk cId="3772789156" sldId="310"/>
            <ac:spMk id="21" creationId="{ECA11E25-9D95-4EAE-8B66-B3E1EB132202}"/>
          </ac:spMkLst>
        </pc:spChg>
        <pc:picChg chg="del">
          <ac:chgData name="t x" userId="32ef71832b28eca0" providerId="LiveId" clId="{F4DF4BEC-7F63-42D3-8380-8D1AC41C3A0F}" dt="2025-04-16T21:26:35.388" v="16883" actId="478"/>
          <ac:picMkLst>
            <pc:docMk/>
            <pc:sldMk cId="3772789156" sldId="310"/>
            <ac:picMk id="4" creationId="{E2A008C6-0C05-4968-A881-4E2CDCB27281}"/>
          </ac:picMkLst>
        </pc:picChg>
        <pc:picChg chg="add mod">
          <ac:chgData name="t x" userId="32ef71832b28eca0" providerId="LiveId" clId="{F4DF4BEC-7F63-42D3-8380-8D1AC41C3A0F}" dt="2025-04-16T21:28:04.071" v="16891" actId="14100"/>
          <ac:picMkLst>
            <pc:docMk/>
            <pc:sldMk cId="3772789156" sldId="310"/>
            <ac:picMk id="5" creationId="{005AEA60-2483-48DC-99F6-038378059F43}"/>
          </ac:picMkLst>
        </pc:picChg>
        <pc:picChg chg="add mod">
          <ac:chgData name="t x" userId="32ef71832b28eca0" providerId="LiveId" clId="{F4DF4BEC-7F63-42D3-8380-8D1AC41C3A0F}" dt="2025-04-16T21:28:00.202" v="16890" actId="14100"/>
          <ac:picMkLst>
            <pc:docMk/>
            <pc:sldMk cId="3772789156" sldId="310"/>
            <ac:picMk id="7" creationId="{98054027-290A-4754-97C2-4B485963F2A2}"/>
          </ac:picMkLst>
        </pc:picChg>
        <pc:cxnChg chg="add mod">
          <ac:chgData name="t x" userId="32ef71832b28eca0" providerId="LiveId" clId="{F4DF4BEC-7F63-42D3-8380-8D1AC41C3A0F}" dt="2025-04-16T21:29:00.630" v="16895" actId="208"/>
          <ac:cxnSpMkLst>
            <pc:docMk/>
            <pc:sldMk cId="3772789156" sldId="310"/>
            <ac:cxnSpMk id="9" creationId="{D394038F-9AE1-4579-977A-08A6898A7CCE}"/>
          </ac:cxnSpMkLst>
        </pc:cxnChg>
        <pc:cxnChg chg="add mod">
          <ac:chgData name="t x" userId="32ef71832b28eca0" providerId="LiveId" clId="{F4DF4BEC-7F63-42D3-8380-8D1AC41C3A0F}" dt="2025-04-16T21:29:00.630" v="16895" actId="208"/>
          <ac:cxnSpMkLst>
            <pc:docMk/>
            <pc:sldMk cId="3772789156" sldId="310"/>
            <ac:cxnSpMk id="10" creationId="{2A00CB2F-D854-44EF-9E64-A0E3C7019DC7}"/>
          </ac:cxnSpMkLst>
        </pc:cxnChg>
        <pc:cxnChg chg="add del">
          <ac:chgData name="t x" userId="32ef71832b28eca0" providerId="LiveId" clId="{F4DF4BEC-7F63-42D3-8380-8D1AC41C3A0F}" dt="2025-04-16T21:32:00.867" v="16964" actId="478"/>
          <ac:cxnSpMkLst>
            <pc:docMk/>
            <pc:sldMk cId="3772789156" sldId="310"/>
            <ac:cxnSpMk id="17" creationId="{DF4E9F1C-BF26-4C4F-B6AD-097AE07CF7D6}"/>
          </ac:cxnSpMkLst>
        </pc:cxnChg>
      </pc:sldChg>
      <pc:sldChg chg="addSp modSp mod">
        <pc:chgData name="t x" userId="32ef71832b28eca0" providerId="LiveId" clId="{F4DF4BEC-7F63-42D3-8380-8D1AC41C3A0F}" dt="2025-04-16T21:48:32.862" v="17610"/>
        <pc:sldMkLst>
          <pc:docMk/>
          <pc:sldMk cId="2561179096" sldId="311"/>
        </pc:sldMkLst>
        <pc:spChg chg="mod">
          <ac:chgData name="t x" userId="32ef71832b28eca0" providerId="LiveId" clId="{F4DF4BEC-7F63-42D3-8380-8D1AC41C3A0F}" dt="2025-04-16T21:34:49.994" v="17026" actId="20577"/>
          <ac:spMkLst>
            <pc:docMk/>
            <pc:sldMk cId="2561179096" sldId="311"/>
            <ac:spMk id="2" creationId="{DECDA20B-1405-4DF8-9C28-84F7C551F10A}"/>
          </ac:spMkLst>
        </pc:spChg>
        <pc:spChg chg="add mod">
          <ac:chgData name="t x" userId="32ef71832b28eca0" providerId="LiveId" clId="{F4DF4BEC-7F63-42D3-8380-8D1AC41C3A0F}" dt="2025-04-16T21:36:04.273" v="17039" actId="14100"/>
          <ac:spMkLst>
            <pc:docMk/>
            <pc:sldMk cId="2561179096" sldId="311"/>
            <ac:spMk id="5" creationId="{7AB41604-245E-42DA-8B45-2EC99234584B}"/>
          </ac:spMkLst>
        </pc:spChg>
        <pc:spChg chg="add mod">
          <ac:chgData name="t x" userId="32ef71832b28eca0" providerId="LiveId" clId="{F4DF4BEC-7F63-42D3-8380-8D1AC41C3A0F}" dt="2025-04-16T21:36:22.828" v="17042" actId="14100"/>
          <ac:spMkLst>
            <pc:docMk/>
            <pc:sldMk cId="2561179096" sldId="311"/>
            <ac:spMk id="6" creationId="{925E484E-4E4B-4C2A-9003-4937D0E3AF0F}"/>
          </ac:spMkLst>
        </pc:spChg>
        <pc:spChg chg="add mod">
          <ac:chgData name="t x" userId="32ef71832b28eca0" providerId="LiveId" clId="{F4DF4BEC-7F63-42D3-8380-8D1AC41C3A0F}" dt="2025-04-16T21:36:39.935" v="17045" actId="14100"/>
          <ac:spMkLst>
            <pc:docMk/>
            <pc:sldMk cId="2561179096" sldId="311"/>
            <ac:spMk id="7" creationId="{A9B68F99-ABA8-4C34-9FA7-B14B9A5021E8}"/>
          </ac:spMkLst>
        </pc:spChg>
        <pc:spChg chg="add mod">
          <ac:chgData name="t x" userId="32ef71832b28eca0" providerId="LiveId" clId="{F4DF4BEC-7F63-42D3-8380-8D1AC41C3A0F}" dt="2025-04-16T21:36:57.697" v="17049" actId="14100"/>
          <ac:spMkLst>
            <pc:docMk/>
            <pc:sldMk cId="2561179096" sldId="311"/>
            <ac:spMk id="8" creationId="{77D64414-BBF3-4AC6-A825-113031A5D0C5}"/>
          </ac:spMkLst>
        </pc:spChg>
        <pc:spChg chg="add mod">
          <ac:chgData name="t x" userId="32ef71832b28eca0" providerId="LiveId" clId="{F4DF4BEC-7F63-42D3-8380-8D1AC41C3A0F}" dt="2025-04-16T21:48:32.862" v="17610"/>
          <ac:spMkLst>
            <pc:docMk/>
            <pc:sldMk cId="2561179096" sldId="311"/>
            <ac:spMk id="9" creationId="{3151B0C7-ADA4-40C2-B167-7ADEB36B34A1}"/>
          </ac:spMkLst>
        </pc:spChg>
        <pc:picChg chg="mod">
          <ac:chgData name="t x" userId="32ef71832b28eca0" providerId="LiveId" clId="{F4DF4BEC-7F63-42D3-8380-8D1AC41C3A0F}" dt="2025-04-16T21:35:54.296" v="17037" actId="1076"/>
          <ac:picMkLst>
            <pc:docMk/>
            <pc:sldMk cId="2561179096" sldId="311"/>
            <ac:picMk id="4" creationId="{8FF31A76-9CE2-4515-9D24-ACE6DE690A0D}"/>
          </ac:picMkLst>
        </pc:picChg>
      </pc:sldChg>
      <pc:sldChg chg="del">
        <pc:chgData name="t x" userId="32ef71832b28eca0" providerId="LiveId" clId="{F4DF4BEC-7F63-42D3-8380-8D1AC41C3A0F}" dt="2025-04-16T21:50:01.546" v="17611" actId="47"/>
        <pc:sldMkLst>
          <pc:docMk/>
          <pc:sldMk cId="2846917382" sldId="312"/>
        </pc:sldMkLst>
      </pc:sldChg>
      <pc:sldChg chg="del">
        <pc:chgData name="t x" userId="32ef71832b28eca0" providerId="LiveId" clId="{F4DF4BEC-7F63-42D3-8380-8D1AC41C3A0F}" dt="2025-04-16T21:26:28.594" v="16882" actId="47"/>
        <pc:sldMkLst>
          <pc:docMk/>
          <pc:sldMk cId="2027542183" sldId="313"/>
        </pc:sldMkLst>
      </pc:sldChg>
      <pc:sldChg chg="addSp modSp mod">
        <pc:chgData name="t x" userId="32ef71832b28eca0" providerId="LiveId" clId="{F4DF4BEC-7F63-42D3-8380-8D1AC41C3A0F}" dt="2025-04-17T14:29:19.566" v="21682" actId="20577"/>
        <pc:sldMkLst>
          <pc:docMk/>
          <pc:sldMk cId="3546497851" sldId="314"/>
        </pc:sldMkLst>
        <pc:spChg chg="add mod">
          <ac:chgData name="t x" userId="32ef71832b28eca0" providerId="LiveId" clId="{F4DF4BEC-7F63-42D3-8380-8D1AC41C3A0F}" dt="2025-04-17T14:29:19.566" v="21682" actId="20577"/>
          <ac:spMkLst>
            <pc:docMk/>
            <pc:sldMk cId="3546497851" sldId="314"/>
            <ac:spMk id="4" creationId="{35F76F69-F6D4-4765-9760-50EE16584725}"/>
          </ac:spMkLst>
        </pc:spChg>
        <pc:spChg chg="add mod">
          <ac:chgData name="t x" userId="32ef71832b28eca0" providerId="LiveId" clId="{F4DF4BEC-7F63-42D3-8380-8D1AC41C3A0F}" dt="2025-04-17T12:14:09.772" v="19660"/>
          <ac:spMkLst>
            <pc:docMk/>
            <pc:sldMk cId="3546497851" sldId="314"/>
            <ac:spMk id="6" creationId="{96A2E056-F5F8-4C0E-9365-5FC99D708237}"/>
          </ac:spMkLst>
        </pc:spChg>
        <pc:spChg chg="add mod">
          <ac:chgData name="t x" userId="32ef71832b28eca0" providerId="LiveId" clId="{F4DF4BEC-7F63-42D3-8380-8D1AC41C3A0F}" dt="2025-04-17T12:14:09.772" v="19660"/>
          <ac:spMkLst>
            <pc:docMk/>
            <pc:sldMk cId="3546497851" sldId="314"/>
            <ac:spMk id="7" creationId="{595BDD76-2C99-4D72-B4B9-54FD653B57C8}"/>
          </ac:spMkLst>
        </pc:spChg>
        <pc:picChg chg="add mod">
          <ac:chgData name="t x" userId="32ef71832b28eca0" providerId="LiveId" clId="{F4DF4BEC-7F63-42D3-8380-8D1AC41C3A0F}" dt="2025-04-17T12:14:09.772" v="19660"/>
          <ac:picMkLst>
            <pc:docMk/>
            <pc:sldMk cId="3546497851" sldId="314"/>
            <ac:picMk id="5" creationId="{9D3C7E07-B27A-4C94-A66D-BFD07DFBA95E}"/>
          </ac:picMkLst>
        </pc:picChg>
        <pc:picChg chg="add mod">
          <ac:chgData name="t x" userId="32ef71832b28eca0" providerId="LiveId" clId="{F4DF4BEC-7F63-42D3-8380-8D1AC41C3A0F}" dt="2025-04-17T12:14:09.772" v="19660"/>
          <ac:picMkLst>
            <pc:docMk/>
            <pc:sldMk cId="3546497851" sldId="314"/>
            <ac:picMk id="8" creationId="{B9F9CF9D-D8E0-4D41-9B75-4A4727A19249}"/>
          </ac:picMkLst>
        </pc:picChg>
      </pc:sldChg>
      <pc:sldChg chg="addSp modSp del mod">
        <pc:chgData name="t x" userId="32ef71832b28eca0" providerId="LiveId" clId="{F4DF4BEC-7F63-42D3-8380-8D1AC41C3A0F}" dt="2025-04-17T12:12:15.617" v="19510" actId="47"/>
        <pc:sldMkLst>
          <pc:docMk/>
          <pc:sldMk cId="3988490491" sldId="315"/>
        </pc:sldMkLst>
        <pc:spChg chg="mod">
          <ac:chgData name="t x" userId="32ef71832b28eca0" providerId="LiveId" clId="{F4DF4BEC-7F63-42D3-8380-8D1AC41C3A0F}" dt="2025-04-17T12:05:39.668" v="19158" actId="20577"/>
          <ac:spMkLst>
            <pc:docMk/>
            <pc:sldMk cId="3988490491" sldId="315"/>
            <ac:spMk id="4" creationId="{D1DFC62E-B43B-4D6C-BEE6-440D782AEFAA}"/>
          </ac:spMkLst>
        </pc:spChg>
        <pc:graphicFrameChg chg="add mod modGraphic">
          <ac:chgData name="t x" userId="32ef71832b28eca0" providerId="LiveId" clId="{F4DF4BEC-7F63-42D3-8380-8D1AC41C3A0F}" dt="2025-04-17T11:57:31.340" v="18843" actId="20577"/>
          <ac:graphicFrameMkLst>
            <pc:docMk/>
            <pc:sldMk cId="3988490491" sldId="315"/>
            <ac:graphicFrameMk id="2" creationId="{05B51E54-232A-471D-9A84-87D200E6AEAA}"/>
          </ac:graphicFrameMkLst>
        </pc:graphicFrameChg>
      </pc:sldChg>
      <pc:sldChg chg="addSp delSp modSp mod">
        <pc:chgData name="t x" userId="32ef71832b28eca0" providerId="LiveId" clId="{F4DF4BEC-7F63-42D3-8380-8D1AC41C3A0F}" dt="2025-04-17T14:38:42.697" v="21859" actId="14100"/>
        <pc:sldMkLst>
          <pc:docMk/>
          <pc:sldMk cId="1578668960" sldId="316"/>
        </pc:sldMkLst>
        <pc:spChg chg="add mod">
          <ac:chgData name="t x" userId="32ef71832b28eca0" providerId="LiveId" clId="{F4DF4BEC-7F63-42D3-8380-8D1AC41C3A0F}" dt="2025-04-17T14:32:53.566" v="21689" actId="1582"/>
          <ac:spMkLst>
            <pc:docMk/>
            <pc:sldMk cId="1578668960" sldId="316"/>
            <ac:spMk id="5" creationId="{7C75F4FF-FCE9-423C-87F1-E1272E606B34}"/>
          </ac:spMkLst>
        </pc:spChg>
        <pc:spChg chg="add mod">
          <ac:chgData name="t x" userId="32ef71832b28eca0" providerId="LiveId" clId="{F4DF4BEC-7F63-42D3-8380-8D1AC41C3A0F}" dt="2025-04-17T14:38:42.697" v="21859" actId="14100"/>
          <ac:spMkLst>
            <pc:docMk/>
            <pc:sldMk cId="1578668960" sldId="316"/>
            <ac:spMk id="6" creationId="{AC1C605B-51D5-403E-858C-07CE5FAD4B96}"/>
          </ac:spMkLst>
        </pc:spChg>
        <pc:picChg chg="add mod">
          <ac:chgData name="t x" userId="32ef71832b28eca0" providerId="LiveId" clId="{F4DF4BEC-7F63-42D3-8380-8D1AC41C3A0F}" dt="2025-04-17T14:32:03.808" v="21685" actId="14100"/>
          <ac:picMkLst>
            <pc:docMk/>
            <pc:sldMk cId="1578668960" sldId="316"/>
            <ac:picMk id="4" creationId="{D800A265-1201-48BC-B607-188C96F3A6C2}"/>
          </ac:picMkLst>
        </pc:picChg>
        <pc:picChg chg="del mod">
          <ac:chgData name="t x" userId="32ef71832b28eca0" providerId="LiveId" clId="{F4DF4BEC-7F63-42D3-8380-8D1AC41C3A0F}" dt="2025-04-17T13:54:16.987" v="21610" actId="478"/>
          <ac:picMkLst>
            <pc:docMk/>
            <pc:sldMk cId="1578668960" sldId="316"/>
            <ac:picMk id="10" creationId="{0CC0A5B4-C0FC-419D-B0A8-FD0724E3D11C}"/>
          </ac:picMkLst>
        </pc:picChg>
        <pc:cxnChg chg="add mod">
          <ac:chgData name="t x" userId="32ef71832b28eca0" providerId="LiveId" clId="{F4DF4BEC-7F63-42D3-8380-8D1AC41C3A0F}" dt="2025-04-17T14:35:48.852" v="21766" actId="17032"/>
          <ac:cxnSpMkLst>
            <pc:docMk/>
            <pc:sldMk cId="1578668960" sldId="316"/>
            <ac:cxnSpMk id="8" creationId="{0B138AF0-D5B2-49B5-AB34-903862017BF2}"/>
          </ac:cxnSpMkLst>
        </pc:cxnChg>
      </pc:sldChg>
      <pc:sldChg chg="addSp delSp modSp mod">
        <pc:chgData name="t x" userId="32ef71832b28eca0" providerId="LiveId" clId="{F4DF4BEC-7F63-42D3-8380-8D1AC41C3A0F}" dt="2025-04-17T15:26:53.443" v="22777" actId="20577"/>
        <pc:sldMkLst>
          <pc:docMk/>
          <pc:sldMk cId="385040452" sldId="317"/>
        </pc:sldMkLst>
        <pc:spChg chg="add mod">
          <ac:chgData name="t x" userId="32ef71832b28eca0" providerId="LiveId" clId="{F4DF4BEC-7F63-42D3-8380-8D1AC41C3A0F}" dt="2025-04-17T15:25:32.835" v="22749" actId="1076"/>
          <ac:spMkLst>
            <pc:docMk/>
            <pc:sldMk cId="385040452" sldId="317"/>
            <ac:spMk id="8" creationId="{54951B12-8FC9-44D2-A6D5-7ABD6445670D}"/>
          </ac:spMkLst>
        </pc:spChg>
        <pc:spChg chg="add mod">
          <ac:chgData name="t x" userId="32ef71832b28eca0" providerId="LiveId" clId="{F4DF4BEC-7F63-42D3-8380-8D1AC41C3A0F}" dt="2025-04-17T15:26:53.443" v="22777" actId="20577"/>
          <ac:spMkLst>
            <pc:docMk/>
            <pc:sldMk cId="385040452" sldId="317"/>
            <ac:spMk id="11" creationId="{A35B7441-361A-408D-B3A7-0E0951BE1C66}"/>
          </ac:spMkLst>
        </pc:spChg>
        <pc:picChg chg="add mod">
          <ac:chgData name="t x" userId="32ef71832b28eca0" providerId="LiveId" clId="{F4DF4BEC-7F63-42D3-8380-8D1AC41C3A0F}" dt="2025-04-17T15:25:22.145" v="22748" actId="1076"/>
          <ac:picMkLst>
            <pc:docMk/>
            <pc:sldMk cId="385040452" sldId="317"/>
            <ac:picMk id="4" creationId="{E9A538F8-BB43-4AA6-B9CB-55A3B32B38B5}"/>
          </ac:picMkLst>
        </pc:picChg>
        <pc:picChg chg="del">
          <ac:chgData name="t x" userId="32ef71832b28eca0" providerId="LiveId" clId="{F4DF4BEC-7F63-42D3-8380-8D1AC41C3A0F}" dt="2025-04-17T15:21:53.461" v="22736" actId="478"/>
          <ac:picMkLst>
            <pc:docMk/>
            <pc:sldMk cId="385040452" sldId="317"/>
            <ac:picMk id="5" creationId="{7704E097-1727-4A50-9F78-42FD2B5CE5D6}"/>
          </ac:picMkLst>
        </pc:picChg>
        <pc:cxnChg chg="add mod">
          <ac:chgData name="t x" userId="32ef71832b28eca0" providerId="LiveId" clId="{F4DF4BEC-7F63-42D3-8380-8D1AC41C3A0F}" dt="2025-04-17T15:25:55.632" v="22750" actId="14100"/>
          <ac:cxnSpMkLst>
            <pc:docMk/>
            <pc:sldMk cId="385040452" sldId="317"/>
            <ac:cxnSpMk id="7" creationId="{4AB85D4A-A1E0-44DC-A171-337491130A4A}"/>
          </ac:cxnSpMkLst>
        </pc:cxnChg>
      </pc:sldChg>
      <pc:sldChg chg="addSp delSp modSp mod">
        <pc:chgData name="t x" userId="32ef71832b28eca0" providerId="LiveId" clId="{F4DF4BEC-7F63-42D3-8380-8D1AC41C3A0F}" dt="2025-04-17T16:02:24.846" v="23271" actId="20577"/>
        <pc:sldMkLst>
          <pc:docMk/>
          <pc:sldMk cId="1964198512" sldId="318"/>
        </pc:sldMkLst>
        <pc:spChg chg="mod">
          <ac:chgData name="t x" userId="32ef71832b28eca0" providerId="LiveId" clId="{F4DF4BEC-7F63-42D3-8380-8D1AC41C3A0F}" dt="2025-04-17T16:02:24.846" v="23271" actId="20577"/>
          <ac:spMkLst>
            <pc:docMk/>
            <pc:sldMk cId="1964198512" sldId="318"/>
            <ac:spMk id="2" creationId="{6DAE6E5B-07A0-49F0-A1AB-D07A04CEDBA4}"/>
          </ac:spMkLst>
        </pc:spChg>
        <pc:spChg chg="add mod">
          <ac:chgData name="t x" userId="32ef71832b28eca0" providerId="LiveId" clId="{F4DF4BEC-7F63-42D3-8380-8D1AC41C3A0F}" dt="2025-04-17T15:38:34.977" v="22916" actId="20577"/>
          <ac:spMkLst>
            <pc:docMk/>
            <pc:sldMk cId="1964198512" sldId="318"/>
            <ac:spMk id="4" creationId="{E4CBF063-7265-45B6-9227-C7E23C51C5EE}"/>
          </ac:spMkLst>
        </pc:spChg>
        <pc:spChg chg="add mod">
          <ac:chgData name="t x" userId="32ef71832b28eca0" providerId="LiveId" clId="{F4DF4BEC-7F63-42D3-8380-8D1AC41C3A0F}" dt="2025-04-17T16:01:31.864" v="23218" actId="1076"/>
          <ac:spMkLst>
            <pc:docMk/>
            <pc:sldMk cId="1964198512" sldId="318"/>
            <ac:spMk id="6" creationId="{3E78DCE2-69C2-4198-9B37-F66F8A175A1D}"/>
          </ac:spMkLst>
        </pc:spChg>
        <pc:spChg chg="add mod">
          <ac:chgData name="t x" userId="32ef71832b28eca0" providerId="LiveId" clId="{F4DF4BEC-7F63-42D3-8380-8D1AC41C3A0F}" dt="2025-04-17T15:36:44.760" v="22800" actId="14100"/>
          <ac:spMkLst>
            <pc:docMk/>
            <pc:sldMk cId="1964198512" sldId="318"/>
            <ac:spMk id="10" creationId="{F6351599-265D-4D28-BFC8-DA30404D17D4}"/>
          </ac:spMkLst>
        </pc:spChg>
        <pc:spChg chg="add mod">
          <ac:chgData name="t x" userId="32ef71832b28eca0" providerId="LiveId" clId="{F4DF4BEC-7F63-42D3-8380-8D1AC41C3A0F}" dt="2025-04-17T15:36:33.859" v="22799" actId="693"/>
          <ac:spMkLst>
            <pc:docMk/>
            <pc:sldMk cId="1964198512" sldId="318"/>
            <ac:spMk id="11" creationId="{F394D59C-CFEB-4127-8479-506424767B2E}"/>
          </ac:spMkLst>
        </pc:spChg>
        <pc:picChg chg="del">
          <ac:chgData name="t x" userId="32ef71832b28eca0" providerId="LiveId" clId="{F4DF4BEC-7F63-42D3-8380-8D1AC41C3A0F}" dt="2025-04-17T15:30:00.414" v="22778" actId="478"/>
          <ac:picMkLst>
            <pc:docMk/>
            <pc:sldMk cId="1964198512" sldId="318"/>
            <ac:picMk id="5" creationId="{B64610D5-3FEC-4FA0-B01C-1588FC8D2504}"/>
          </ac:picMkLst>
        </pc:picChg>
        <pc:picChg chg="add mod">
          <ac:chgData name="t x" userId="32ef71832b28eca0" providerId="LiveId" clId="{F4DF4BEC-7F63-42D3-8380-8D1AC41C3A0F}" dt="2025-04-17T15:31:40.036" v="22782" actId="14100"/>
          <ac:picMkLst>
            <pc:docMk/>
            <pc:sldMk cId="1964198512" sldId="318"/>
            <ac:picMk id="7" creationId="{0DFD68B5-9532-4FE1-B0AB-6B151E093374}"/>
          </ac:picMkLst>
        </pc:picChg>
        <pc:picChg chg="add del mod">
          <ac:chgData name="t x" userId="32ef71832b28eca0" providerId="LiveId" clId="{F4DF4BEC-7F63-42D3-8380-8D1AC41C3A0F}" dt="2025-04-17T15:53:58.230" v="22917" actId="478"/>
          <ac:picMkLst>
            <pc:docMk/>
            <pc:sldMk cId="1964198512" sldId="318"/>
            <ac:picMk id="9" creationId="{D161D7EE-7DAF-418C-8364-CCB52D19F1F5}"/>
          </ac:picMkLst>
        </pc:picChg>
        <pc:picChg chg="add mod">
          <ac:chgData name="t x" userId="32ef71832b28eca0" providerId="LiveId" clId="{F4DF4BEC-7F63-42D3-8380-8D1AC41C3A0F}" dt="2025-04-17T15:54:43.435" v="22922" actId="14100"/>
          <ac:picMkLst>
            <pc:docMk/>
            <pc:sldMk cId="1964198512" sldId="318"/>
            <ac:picMk id="13" creationId="{13583C30-53CC-45E2-ABB0-ECF25B5C9A42}"/>
          </ac:picMkLst>
        </pc:picChg>
      </pc:sldChg>
      <pc:sldChg chg="add del">
        <pc:chgData name="t x" userId="32ef71832b28eca0" providerId="LiveId" clId="{F4DF4BEC-7F63-42D3-8380-8D1AC41C3A0F}" dt="2025-04-13T22:42:07.196" v="9267" actId="47"/>
        <pc:sldMkLst>
          <pc:docMk/>
          <pc:sldMk cId="1151205215" sldId="319"/>
        </pc:sldMkLst>
      </pc:sldChg>
      <pc:sldChg chg="add del">
        <pc:chgData name="t x" userId="32ef71832b28eca0" providerId="LiveId" clId="{F4DF4BEC-7F63-42D3-8380-8D1AC41C3A0F}" dt="2025-04-13T22:42:08.829" v="9268" actId="47"/>
        <pc:sldMkLst>
          <pc:docMk/>
          <pc:sldMk cId="3500583969" sldId="320"/>
        </pc:sldMkLst>
      </pc:sldChg>
      <pc:sldChg chg="modSp add mod ord modAnim">
        <pc:chgData name="t x" userId="32ef71832b28eca0" providerId="LiveId" clId="{F4DF4BEC-7F63-42D3-8380-8D1AC41C3A0F}" dt="2025-04-17T18:48:20.802" v="23723"/>
        <pc:sldMkLst>
          <pc:docMk/>
          <pc:sldMk cId="1922539677" sldId="321"/>
        </pc:sldMkLst>
        <pc:spChg chg="mod">
          <ac:chgData name="t x" userId="32ef71832b28eca0" providerId="LiveId" clId="{F4DF4BEC-7F63-42D3-8380-8D1AC41C3A0F}" dt="2025-04-13T22:21:47.367" v="8092" actId="20577"/>
          <ac:spMkLst>
            <pc:docMk/>
            <pc:sldMk cId="1922539677" sldId="321"/>
            <ac:spMk id="2" creationId="{410A6366-C382-4012-B350-6A4088B2BBD0}"/>
          </ac:spMkLst>
        </pc:spChg>
        <pc:spChg chg="mod">
          <ac:chgData name="t x" userId="32ef71832b28eca0" providerId="LiveId" clId="{F4DF4BEC-7F63-42D3-8380-8D1AC41C3A0F}" dt="2025-04-13T22:22:53.113" v="8097" actId="113"/>
          <ac:spMkLst>
            <pc:docMk/>
            <pc:sldMk cId="1922539677" sldId="321"/>
            <ac:spMk id="3" creationId="{7B81EDF7-1FEF-4995-8A29-85A8204FEDF8}"/>
          </ac:spMkLst>
        </pc:spChg>
      </pc:sldChg>
      <pc:sldChg chg="modSp add mod modAnim">
        <pc:chgData name="t x" userId="32ef71832b28eca0" providerId="LiveId" clId="{F4DF4BEC-7F63-42D3-8380-8D1AC41C3A0F}" dt="2025-04-17T18:52:14.355" v="23725"/>
        <pc:sldMkLst>
          <pc:docMk/>
          <pc:sldMk cId="3053840941" sldId="322"/>
        </pc:sldMkLst>
        <pc:spChg chg="mod">
          <ac:chgData name="t x" userId="32ef71832b28eca0" providerId="LiveId" clId="{F4DF4BEC-7F63-42D3-8380-8D1AC41C3A0F}" dt="2025-04-13T22:21:32.580" v="8089" actId="20577"/>
          <ac:spMkLst>
            <pc:docMk/>
            <pc:sldMk cId="3053840941" sldId="322"/>
            <ac:spMk id="2" creationId="{410A6366-C382-4012-B350-6A4088B2BBD0}"/>
          </ac:spMkLst>
        </pc:spChg>
        <pc:spChg chg="mod">
          <ac:chgData name="t x" userId="32ef71832b28eca0" providerId="LiveId" clId="{F4DF4BEC-7F63-42D3-8380-8D1AC41C3A0F}" dt="2025-04-15T12:58:11.839" v="11585" actId="20577"/>
          <ac:spMkLst>
            <pc:docMk/>
            <pc:sldMk cId="3053840941" sldId="322"/>
            <ac:spMk id="3" creationId="{7B81EDF7-1FEF-4995-8A29-85A8204FEDF8}"/>
          </ac:spMkLst>
        </pc:spChg>
      </pc:sldChg>
      <pc:sldChg chg="modSp new mod modAnim modShow">
        <pc:chgData name="t x" userId="32ef71832b28eca0" providerId="LiveId" clId="{F4DF4BEC-7F63-42D3-8380-8D1AC41C3A0F}" dt="2025-04-28T18:05:40.852" v="28794"/>
        <pc:sldMkLst>
          <pc:docMk/>
          <pc:sldMk cId="3306547484" sldId="323"/>
        </pc:sldMkLst>
        <pc:spChg chg="mod">
          <ac:chgData name="t x" userId="32ef71832b28eca0" providerId="LiveId" clId="{F4DF4BEC-7F63-42D3-8380-8D1AC41C3A0F}" dt="2025-04-14T14:20:33.332" v="9279" actId="20577"/>
          <ac:spMkLst>
            <pc:docMk/>
            <pc:sldMk cId="3306547484" sldId="323"/>
            <ac:spMk id="2" creationId="{F5627907-AC59-49E8-B7D4-3A8F50B0B77C}"/>
          </ac:spMkLst>
        </pc:spChg>
        <pc:spChg chg="mod">
          <ac:chgData name="t x" userId="32ef71832b28eca0" providerId="LiveId" clId="{F4DF4BEC-7F63-42D3-8380-8D1AC41C3A0F}" dt="2025-04-14T14:23:24.448" v="9342" actId="20577"/>
          <ac:spMkLst>
            <pc:docMk/>
            <pc:sldMk cId="3306547484" sldId="323"/>
            <ac:spMk id="3" creationId="{CAFC5592-BA52-4926-B819-7B48469209E3}"/>
          </ac:spMkLst>
        </pc:spChg>
      </pc:sldChg>
      <pc:sldChg chg="addSp delSp modSp new mod modAnim">
        <pc:chgData name="t x" userId="32ef71832b28eca0" providerId="LiveId" clId="{F4DF4BEC-7F63-42D3-8380-8D1AC41C3A0F}" dt="2025-04-18T14:45:26.849" v="24767"/>
        <pc:sldMkLst>
          <pc:docMk/>
          <pc:sldMk cId="3581836976" sldId="324"/>
        </pc:sldMkLst>
        <pc:spChg chg="mod">
          <ac:chgData name="t x" userId="32ef71832b28eca0" providerId="LiveId" clId="{F4DF4BEC-7F63-42D3-8380-8D1AC41C3A0F}" dt="2025-04-17T19:00:10.246" v="23772" actId="20577"/>
          <ac:spMkLst>
            <pc:docMk/>
            <pc:sldMk cId="3581836976" sldId="324"/>
            <ac:spMk id="2" creationId="{BD2D8324-09FF-42BB-840A-C77A70BF8206}"/>
          </ac:spMkLst>
        </pc:spChg>
        <pc:spChg chg="del">
          <ac:chgData name="t x" userId="32ef71832b28eca0" providerId="LiveId" clId="{F4DF4BEC-7F63-42D3-8380-8D1AC41C3A0F}" dt="2025-04-14T14:55:12.802" v="9436" actId="478"/>
          <ac:spMkLst>
            <pc:docMk/>
            <pc:sldMk cId="3581836976" sldId="324"/>
            <ac:spMk id="3" creationId="{43AEB71F-281B-450F-9829-FCE6DD74EDBC}"/>
          </ac:spMkLst>
        </pc:spChg>
        <pc:spChg chg="add mod">
          <ac:chgData name="t x" userId="32ef71832b28eca0" providerId="LiveId" clId="{F4DF4BEC-7F63-42D3-8380-8D1AC41C3A0F}" dt="2025-04-14T15:13:19.607" v="9536" actId="20577"/>
          <ac:spMkLst>
            <pc:docMk/>
            <pc:sldMk cId="3581836976" sldId="324"/>
            <ac:spMk id="4" creationId="{2EEC2421-70B0-4900-B6E6-60E17A10DFB6}"/>
          </ac:spMkLst>
        </pc:spChg>
        <pc:spChg chg="add mod">
          <ac:chgData name="t x" userId="32ef71832b28eca0" providerId="LiveId" clId="{F4DF4BEC-7F63-42D3-8380-8D1AC41C3A0F}" dt="2025-04-14T15:12:33.805" v="9533" actId="1076"/>
          <ac:spMkLst>
            <pc:docMk/>
            <pc:sldMk cId="3581836976" sldId="324"/>
            <ac:spMk id="5" creationId="{E5F8CE7B-68D3-4A4C-9A87-7EF63349CB49}"/>
          </ac:spMkLst>
        </pc:spChg>
        <pc:spChg chg="add mod">
          <ac:chgData name="t x" userId="32ef71832b28eca0" providerId="LiveId" clId="{F4DF4BEC-7F63-42D3-8380-8D1AC41C3A0F}" dt="2025-04-14T15:17:41.658" v="9546" actId="1076"/>
          <ac:spMkLst>
            <pc:docMk/>
            <pc:sldMk cId="3581836976" sldId="324"/>
            <ac:spMk id="14" creationId="{EA0DD049-6C19-47F8-8A6B-0F979BCF6D83}"/>
          </ac:spMkLst>
        </pc:spChg>
        <pc:spChg chg="add mod">
          <ac:chgData name="t x" userId="32ef71832b28eca0" providerId="LiveId" clId="{F4DF4BEC-7F63-42D3-8380-8D1AC41C3A0F}" dt="2025-04-14T15:25:40.775" v="9558" actId="1076"/>
          <ac:spMkLst>
            <pc:docMk/>
            <pc:sldMk cId="3581836976" sldId="324"/>
            <ac:spMk id="19" creationId="{65344DA2-7D7A-4793-BBFB-0655D6065B04}"/>
          </ac:spMkLst>
        </pc:spChg>
        <pc:spChg chg="add mod">
          <ac:chgData name="t x" userId="32ef71832b28eca0" providerId="LiveId" clId="{F4DF4BEC-7F63-42D3-8380-8D1AC41C3A0F}" dt="2025-04-14T15:56:51.422" v="9902" actId="692"/>
          <ac:spMkLst>
            <pc:docMk/>
            <pc:sldMk cId="3581836976" sldId="324"/>
            <ac:spMk id="20" creationId="{6915066F-B492-4BAA-8E0C-3A500564FFB0}"/>
          </ac:spMkLst>
        </pc:spChg>
        <pc:spChg chg="add mod">
          <ac:chgData name="t x" userId="32ef71832b28eca0" providerId="LiveId" clId="{F4DF4BEC-7F63-42D3-8380-8D1AC41C3A0F}" dt="2025-04-14T15:57:19.291" v="9905" actId="14100"/>
          <ac:spMkLst>
            <pc:docMk/>
            <pc:sldMk cId="3581836976" sldId="324"/>
            <ac:spMk id="21" creationId="{37478EA1-A11D-4E24-85BA-00F560291377}"/>
          </ac:spMkLst>
        </pc:spChg>
        <pc:spChg chg="add mod">
          <ac:chgData name="t x" userId="32ef71832b28eca0" providerId="LiveId" clId="{F4DF4BEC-7F63-42D3-8380-8D1AC41C3A0F}" dt="2025-04-14T15:57:59.971" v="9911" actId="14100"/>
          <ac:spMkLst>
            <pc:docMk/>
            <pc:sldMk cId="3581836976" sldId="324"/>
            <ac:spMk id="22" creationId="{86AE7621-F2F8-4499-BAF0-ACC10BDFB99E}"/>
          </ac:spMkLst>
        </pc:spChg>
        <pc:spChg chg="add mod">
          <ac:chgData name="t x" userId="32ef71832b28eca0" providerId="LiveId" clId="{F4DF4BEC-7F63-42D3-8380-8D1AC41C3A0F}" dt="2025-04-14T15:58:29.033" v="9915" actId="14100"/>
          <ac:spMkLst>
            <pc:docMk/>
            <pc:sldMk cId="3581836976" sldId="324"/>
            <ac:spMk id="23" creationId="{096E3FE9-C444-41BF-B8B9-43FDD4C1B9D1}"/>
          </ac:spMkLst>
        </pc:spChg>
        <pc:spChg chg="add mod">
          <ac:chgData name="t x" userId="32ef71832b28eca0" providerId="LiveId" clId="{F4DF4BEC-7F63-42D3-8380-8D1AC41C3A0F}" dt="2025-04-14T16:01:12.352" v="9923" actId="14100"/>
          <ac:spMkLst>
            <pc:docMk/>
            <pc:sldMk cId="3581836976" sldId="324"/>
            <ac:spMk id="24" creationId="{EB4E2BF7-BDA6-489C-B066-B0D0E3FC0311}"/>
          </ac:spMkLst>
        </pc:spChg>
        <pc:spChg chg="add mod">
          <ac:chgData name="t x" userId="32ef71832b28eca0" providerId="LiveId" clId="{F4DF4BEC-7F63-42D3-8380-8D1AC41C3A0F}" dt="2025-04-14T16:00:44.521" v="9922" actId="14100"/>
          <ac:spMkLst>
            <pc:docMk/>
            <pc:sldMk cId="3581836976" sldId="324"/>
            <ac:spMk id="25" creationId="{CA78AB7B-3C76-4C92-8239-2799C48149CC}"/>
          </ac:spMkLst>
        </pc:spChg>
        <pc:graphicFrameChg chg="add del mod">
          <ac:chgData name="t x" userId="32ef71832b28eca0" providerId="LiveId" clId="{F4DF4BEC-7F63-42D3-8380-8D1AC41C3A0F}" dt="2025-04-14T15:23:50.032" v="9549" actId="478"/>
          <ac:graphicFrameMkLst>
            <pc:docMk/>
            <pc:sldMk cId="3581836976" sldId="324"/>
            <ac:graphicFrameMk id="15" creationId="{0238B67F-9DE3-4C7B-9239-A257398A56BA}"/>
          </ac:graphicFrameMkLst>
        </pc:graphicFrameChg>
        <pc:graphicFrameChg chg="add mod">
          <ac:chgData name="t x" userId="32ef71832b28eca0" providerId="LiveId" clId="{F4DF4BEC-7F63-42D3-8380-8D1AC41C3A0F}" dt="2025-04-14T15:24:11.243" v="9551" actId="1076"/>
          <ac:graphicFrameMkLst>
            <pc:docMk/>
            <pc:sldMk cId="3581836976" sldId="324"/>
            <ac:graphicFrameMk id="16" creationId="{BA54AE37-3912-44FF-B5D6-3C7FF54872CC}"/>
          </ac:graphicFrameMkLst>
        </pc:graphicFrameChg>
        <pc:graphicFrameChg chg="add del mod">
          <ac:chgData name="t x" userId="32ef71832b28eca0" providerId="LiveId" clId="{F4DF4BEC-7F63-42D3-8380-8D1AC41C3A0F}" dt="2025-04-14T15:25:06.855" v="9555" actId="478"/>
          <ac:graphicFrameMkLst>
            <pc:docMk/>
            <pc:sldMk cId="3581836976" sldId="324"/>
            <ac:graphicFrameMk id="17" creationId="{483524F1-ECC2-4C98-BAC2-DAE2339D020F}"/>
          </ac:graphicFrameMkLst>
        </pc:graphicFrameChg>
        <pc:graphicFrameChg chg="add mod">
          <ac:chgData name="t x" userId="32ef71832b28eca0" providerId="LiveId" clId="{F4DF4BEC-7F63-42D3-8380-8D1AC41C3A0F}" dt="2025-04-14T15:25:59.055" v="9562" actId="1036"/>
          <ac:graphicFrameMkLst>
            <pc:docMk/>
            <pc:sldMk cId="3581836976" sldId="324"/>
            <ac:graphicFrameMk id="18" creationId="{AD382AEA-4809-4450-A357-3C52C79D7ED1}"/>
          </ac:graphicFrameMkLst>
        </pc:graphicFrameChg>
        <pc:picChg chg="add mod">
          <ac:chgData name="t x" userId="32ef71832b28eca0" providerId="LiveId" clId="{F4DF4BEC-7F63-42D3-8380-8D1AC41C3A0F}" dt="2025-04-14T15:10:47.530" v="9528" actId="1076"/>
          <ac:picMkLst>
            <pc:docMk/>
            <pc:sldMk cId="3581836976" sldId="324"/>
            <ac:picMk id="7" creationId="{9CD58244-9C06-4880-9E28-91D7B242E05F}"/>
          </ac:picMkLst>
        </pc:picChg>
        <pc:picChg chg="add mod">
          <ac:chgData name="t x" userId="32ef71832b28eca0" providerId="LiveId" clId="{F4DF4BEC-7F63-42D3-8380-8D1AC41C3A0F}" dt="2025-04-14T15:12:46.859" v="9534" actId="1076"/>
          <ac:picMkLst>
            <pc:docMk/>
            <pc:sldMk cId="3581836976" sldId="324"/>
            <ac:picMk id="9" creationId="{814EA14A-A817-4ED5-AE5F-C7197982EB6C}"/>
          </ac:picMkLst>
        </pc:picChg>
        <pc:picChg chg="add mod">
          <ac:chgData name="t x" userId="32ef71832b28eca0" providerId="LiveId" clId="{F4DF4BEC-7F63-42D3-8380-8D1AC41C3A0F}" dt="2025-04-14T15:16:31.624" v="9540" actId="1076"/>
          <ac:picMkLst>
            <pc:docMk/>
            <pc:sldMk cId="3581836976" sldId="324"/>
            <ac:picMk id="11" creationId="{CE3DABD4-321C-44C8-89CD-A24960AF9E70}"/>
          </ac:picMkLst>
        </pc:picChg>
        <pc:picChg chg="add mod">
          <ac:chgData name="t x" userId="32ef71832b28eca0" providerId="LiveId" clId="{F4DF4BEC-7F63-42D3-8380-8D1AC41C3A0F}" dt="2025-04-14T15:17:23.259" v="9544" actId="14100"/>
          <ac:picMkLst>
            <pc:docMk/>
            <pc:sldMk cId="3581836976" sldId="324"/>
            <ac:picMk id="13" creationId="{9F583E35-A659-407F-B540-21861965A4C6}"/>
          </ac:picMkLst>
        </pc:picChg>
      </pc:sldChg>
      <pc:sldChg chg="add del">
        <pc:chgData name="t x" userId="32ef71832b28eca0" providerId="LiveId" clId="{F4DF4BEC-7F63-42D3-8380-8D1AC41C3A0F}" dt="2025-04-14T14:54:30.527" v="9431"/>
        <pc:sldMkLst>
          <pc:docMk/>
          <pc:sldMk cId="4127908607" sldId="324"/>
        </pc:sldMkLst>
      </pc:sldChg>
      <pc:sldChg chg="addSp delSp modSp add mod">
        <pc:chgData name="t x" userId="32ef71832b28eca0" providerId="LiveId" clId="{F4DF4BEC-7F63-42D3-8380-8D1AC41C3A0F}" dt="2025-04-14T23:08:32.232" v="11561" actId="478"/>
        <pc:sldMkLst>
          <pc:docMk/>
          <pc:sldMk cId="1164259722" sldId="325"/>
        </pc:sldMkLst>
        <pc:spChg chg="mod">
          <ac:chgData name="t x" userId="32ef71832b28eca0" providerId="LiveId" clId="{F4DF4BEC-7F63-42D3-8380-8D1AC41C3A0F}" dt="2025-04-14T18:52:59.925" v="11505" actId="20577"/>
          <ac:spMkLst>
            <pc:docMk/>
            <pc:sldMk cId="1164259722" sldId="325"/>
            <ac:spMk id="2" creationId="{8789175E-1463-460C-A4AA-DE44BC58F7C4}"/>
          </ac:spMkLst>
        </pc:spChg>
        <pc:spChg chg="add del mod">
          <ac:chgData name="t x" userId="32ef71832b28eca0" providerId="LiveId" clId="{F4DF4BEC-7F63-42D3-8380-8D1AC41C3A0F}" dt="2025-04-14T22:48:59.294" v="11529" actId="478"/>
          <ac:spMkLst>
            <pc:docMk/>
            <pc:sldMk cId="1164259722" sldId="325"/>
            <ac:spMk id="3" creationId="{0AD7F111-3A70-4EA3-9316-9609260D655B}"/>
          </ac:spMkLst>
        </pc:spChg>
        <pc:spChg chg="mod">
          <ac:chgData name="t x" userId="32ef71832b28eca0" providerId="LiveId" clId="{F4DF4BEC-7F63-42D3-8380-8D1AC41C3A0F}" dt="2025-04-14T23:07:15.805" v="11560" actId="20577"/>
          <ac:spMkLst>
            <pc:docMk/>
            <pc:sldMk cId="1164259722" sldId="325"/>
            <ac:spMk id="6" creationId="{5C905DBC-5C97-43EB-9C04-1EE023FBFE58}"/>
          </ac:spMkLst>
        </pc:spChg>
        <pc:spChg chg="mod">
          <ac:chgData name="t x" userId="32ef71832b28eca0" providerId="LiveId" clId="{F4DF4BEC-7F63-42D3-8380-8D1AC41C3A0F}" dt="2025-04-14T18:53:08.123" v="11508" actId="20577"/>
          <ac:spMkLst>
            <pc:docMk/>
            <pc:sldMk cId="1164259722" sldId="325"/>
            <ac:spMk id="12" creationId="{F814A69C-B1DD-4573-8558-785BE9E40D3A}"/>
          </ac:spMkLst>
        </pc:spChg>
        <pc:spChg chg="mod">
          <ac:chgData name="t x" userId="32ef71832b28eca0" providerId="LiveId" clId="{F4DF4BEC-7F63-42D3-8380-8D1AC41C3A0F}" dt="2025-04-14T18:53:16.588" v="11511" actId="20577"/>
          <ac:spMkLst>
            <pc:docMk/>
            <pc:sldMk cId="1164259722" sldId="325"/>
            <ac:spMk id="15" creationId="{01B429C8-FF49-4A31-8FA4-3C0F17B85337}"/>
          </ac:spMkLst>
        </pc:spChg>
        <pc:spChg chg="mod">
          <ac:chgData name="t x" userId="32ef71832b28eca0" providerId="LiveId" clId="{F4DF4BEC-7F63-42D3-8380-8D1AC41C3A0F}" dt="2025-04-14T22:48:50.987" v="11527" actId="1076"/>
          <ac:spMkLst>
            <pc:docMk/>
            <pc:sldMk cId="1164259722" sldId="325"/>
            <ac:spMk id="17" creationId="{C0C84CB3-9FDC-4969-AF38-075928C5A922}"/>
          </ac:spMkLst>
        </pc:spChg>
        <pc:spChg chg="mod">
          <ac:chgData name="t x" userId="32ef71832b28eca0" providerId="LiveId" clId="{F4DF4BEC-7F63-42D3-8380-8D1AC41C3A0F}" dt="2025-04-14T22:49:10.388" v="11533" actId="1076"/>
          <ac:spMkLst>
            <pc:docMk/>
            <pc:sldMk cId="1164259722" sldId="325"/>
            <ac:spMk id="18" creationId="{ECD57884-9E51-4275-8BFE-2036D7D0C9AC}"/>
          </ac:spMkLst>
        </pc:spChg>
        <pc:spChg chg="mod">
          <ac:chgData name="t x" userId="32ef71832b28eca0" providerId="LiveId" clId="{F4DF4BEC-7F63-42D3-8380-8D1AC41C3A0F}" dt="2025-04-14T18:53:37.562" v="11517" actId="20577"/>
          <ac:spMkLst>
            <pc:docMk/>
            <pc:sldMk cId="1164259722" sldId="325"/>
            <ac:spMk id="19" creationId="{B4A9CAD0-218E-4C89-9D83-0F287630D0BA}"/>
          </ac:spMkLst>
        </pc:spChg>
        <pc:spChg chg="del mod">
          <ac:chgData name="t x" userId="32ef71832b28eca0" providerId="LiveId" clId="{F4DF4BEC-7F63-42D3-8380-8D1AC41C3A0F}" dt="2025-04-14T22:48:56.758" v="11528" actId="478"/>
          <ac:spMkLst>
            <pc:docMk/>
            <pc:sldMk cId="1164259722" sldId="325"/>
            <ac:spMk id="20" creationId="{690812E1-2EB2-4D68-A47A-09470D3C3AD9}"/>
          </ac:spMkLst>
        </pc:spChg>
        <pc:spChg chg="del">
          <ac:chgData name="t x" userId="32ef71832b28eca0" providerId="LiveId" clId="{F4DF4BEC-7F63-42D3-8380-8D1AC41C3A0F}" dt="2025-04-14T23:08:32.232" v="11561" actId="478"/>
          <ac:spMkLst>
            <pc:docMk/>
            <pc:sldMk cId="1164259722" sldId="325"/>
            <ac:spMk id="30" creationId="{E2FE1876-C8B6-4E35-9A51-03F6FD1A020B}"/>
          </ac:spMkLst>
        </pc:spChg>
        <pc:spChg chg="del mod">
          <ac:chgData name="t x" userId="32ef71832b28eca0" providerId="LiveId" clId="{F4DF4BEC-7F63-42D3-8380-8D1AC41C3A0F}" dt="2025-04-14T22:49:13.201" v="11535" actId="478"/>
          <ac:spMkLst>
            <pc:docMk/>
            <pc:sldMk cId="1164259722" sldId="325"/>
            <ac:spMk id="31" creationId="{A26456FD-6A1D-47B0-BBF1-D66BD434E5D1}"/>
          </ac:spMkLst>
        </pc:spChg>
        <pc:picChg chg="del">
          <ac:chgData name="t x" userId="32ef71832b28eca0" providerId="LiveId" clId="{F4DF4BEC-7F63-42D3-8380-8D1AC41C3A0F}" dt="2025-04-14T22:48:39.358" v="11523" actId="478"/>
          <ac:picMkLst>
            <pc:docMk/>
            <pc:sldMk cId="1164259722" sldId="325"/>
            <ac:picMk id="5" creationId="{1C10983C-7FBF-440A-AF83-98E26DBE5D58}"/>
          </ac:picMkLst>
        </pc:picChg>
        <pc:picChg chg="del">
          <ac:chgData name="t x" userId="32ef71832b28eca0" providerId="LiveId" clId="{F4DF4BEC-7F63-42D3-8380-8D1AC41C3A0F}" dt="2025-04-14T22:48:46.493" v="11525" actId="478"/>
          <ac:picMkLst>
            <pc:docMk/>
            <pc:sldMk cId="1164259722" sldId="325"/>
            <ac:picMk id="7" creationId="{4A5BEAAE-A932-4E89-A7D0-EEB6751A8C79}"/>
          </ac:picMkLst>
        </pc:picChg>
        <pc:picChg chg="del mod">
          <ac:chgData name="t x" userId="32ef71832b28eca0" providerId="LiveId" clId="{F4DF4BEC-7F63-42D3-8380-8D1AC41C3A0F}" dt="2025-04-14T22:49:06.732" v="11531" actId="478"/>
          <ac:picMkLst>
            <pc:docMk/>
            <pc:sldMk cId="1164259722" sldId="325"/>
            <ac:picMk id="9" creationId="{27CC59DB-EB07-49AD-BF64-DD28B438E0BD}"/>
          </ac:picMkLst>
        </pc:picChg>
        <pc:picChg chg="add mod">
          <ac:chgData name="t x" userId="32ef71832b28eca0" providerId="LiveId" clId="{F4DF4BEC-7F63-42D3-8380-8D1AC41C3A0F}" dt="2025-04-14T22:51:35.529" v="11540" actId="14100"/>
          <ac:picMkLst>
            <pc:docMk/>
            <pc:sldMk cId="1164259722" sldId="325"/>
            <ac:picMk id="10" creationId="{2D9C87B4-CFE9-406A-B3EC-0770B5EC98C3}"/>
          </ac:picMkLst>
        </pc:picChg>
        <pc:picChg chg="del">
          <ac:chgData name="t x" userId="32ef71832b28eca0" providerId="LiveId" clId="{F4DF4BEC-7F63-42D3-8380-8D1AC41C3A0F}" dt="2025-04-14T22:49:06.732" v="11531" actId="478"/>
          <ac:picMkLst>
            <pc:docMk/>
            <pc:sldMk cId="1164259722" sldId="325"/>
            <ac:picMk id="11" creationId="{03D1C615-D06A-44DA-AEC1-B0E513ACCBA5}"/>
          </ac:picMkLst>
        </pc:picChg>
        <pc:picChg chg="add del mod">
          <ac:chgData name="t x" userId="32ef71832b28eca0" providerId="LiveId" clId="{F4DF4BEC-7F63-42D3-8380-8D1AC41C3A0F}" dt="2025-04-14T22:52:55.672" v="11542" actId="478"/>
          <ac:picMkLst>
            <pc:docMk/>
            <pc:sldMk cId="1164259722" sldId="325"/>
            <ac:picMk id="14" creationId="{DD05C7D0-793C-43EB-B90F-24C5E38C1B37}"/>
          </ac:picMkLst>
        </pc:picChg>
        <pc:picChg chg="add mod">
          <ac:chgData name="t x" userId="32ef71832b28eca0" providerId="LiveId" clId="{F4DF4BEC-7F63-42D3-8380-8D1AC41C3A0F}" dt="2025-04-14T22:53:04.682" v="11545" actId="14100"/>
          <ac:picMkLst>
            <pc:docMk/>
            <pc:sldMk cId="1164259722" sldId="325"/>
            <ac:picMk id="29" creationId="{89946D99-335D-452A-A6CB-29A332131FFB}"/>
          </ac:picMkLst>
        </pc:picChg>
        <pc:picChg chg="add mod">
          <ac:chgData name="t x" userId="32ef71832b28eca0" providerId="LiveId" clId="{F4DF4BEC-7F63-42D3-8380-8D1AC41C3A0F}" dt="2025-04-14T22:54:05.114" v="11548" actId="14100"/>
          <ac:picMkLst>
            <pc:docMk/>
            <pc:sldMk cId="1164259722" sldId="325"/>
            <ac:picMk id="33" creationId="{FEB890AE-511E-4D16-AE9F-8B9157849B99}"/>
          </ac:picMkLst>
        </pc:picChg>
        <pc:picChg chg="add mod">
          <ac:chgData name="t x" userId="32ef71832b28eca0" providerId="LiveId" clId="{F4DF4BEC-7F63-42D3-8380-8D1AC41C3A0F}" dt="2025-04-14T22:55:09.985" v="11553" actId="1076"/>
          <ac:picMkLst>
            <pc:docMk/>
            <pc:sldMk cId="1164259722" sldId="325"/>
            <ac:picMk id="35" creationId="{902E48C1-9BCC-4837-829C-F9AE1E1CD83A}"/>
          </ac:picMkLst>
        </pc:picChg>
        <pc:cxnChg chg="del mod">
          <ac:chgData name="t x" userId="32ef71832b28eca0" providerId="LiveId" clId="{F4DF4BEC-7F63-42D3-8380-8D1AC41C3A0F}" dt="2025-04-14T22:48:43.386" v="11524" actId="478"/>
          <ac:cxnSpMkLst>
            <pc:docMk/>
            <pc:sldMk cId="1164259722" sldId="325"/>
            <ac:cxnSpMk id="4" creationId="{4368207B-0458-4ED9-8B24-7AA6EC203E2E}"/>
          </ac:cxnSpMkLst>
        </pc:cxnChg>
        <pc:cxnChg chg="del mod">
          <ac:chgData name="t x" userId="32ef71832b28eca0" providerId="LiveId" clId="{F4DF4BEC-7F63-42D3-8380-8D1AC41C3A0F}" dt="2025-04-14T22:48:43.386" v="11524" actId="478"/>
          <ac:cxnSpMkLst>
            <pc:docMk/>
            <pc:sldMk cId="1164259722" sldId="325"/>
            <ac:cxnSpMk id="21" creationId="{8098936A-83C0-4A6C-81B8-A6854987C116}"/>
          </ac:cxnSpMkLst>
        </pc:cxnChg>
        <pc:cxnChg chg="del mod">
          <ac:chgData name="t x" userId="32ef71832b28eca0" providerId="LiveId" clId="{F4DF4BEC-7F63-42D3-8380-8D1AC41C3A0F}" dt="2025-04-14T22:48:43.386" v="11524" actId="478"/>
          <ac:cxnSpMkLst>
            <pc:docMk/>
            <pc:sldMk cId="1164259722" sldId="325"/>
            <ac:cxnSpMk id="23" creationId="{233B70EB-C854-4773-B1CD-061D047484C5}"/>
          </ac:cxnSpMkLst>
        </pc:cxnChg>
        <pc:cxnChg chg="del mod">
          <ac:chgData name="t x" userId="32ef71832b28eca0" providerId="LiveId" clId="{F4DF4BEC-7F63-42D3-8380-8D1AC41C3A0F}" dt="2025-04-14T22:48:43.386" v="11524" actId="478"/>
          <ac:cxnSpMkLst>
            <pc:docMk/>
            <pc:sldMk cId="1164259722" sldId="325"/>
            <ac:cxnSpMk id="24" creationId="{94C1A47B-ED8A-48EA-B623-3F79B1BB819F}"/>
          </ac:cxnSpMkLst>
        </pc:cxnChg>
        <pc:cxnChg chg="del mod">
          <ac:chgData name="t x" userId="32ef71832b28eca0" providerId="LiveId" clId="{F4DF4BEC-7F63-42D3-8380-8D1AC41C3A0F}" dt="2025-04-14T22:48:56.758" v="11528" actId="478"/>
          <ac:cxnSpMkLst>
            <pc:docMk/>
            <pc:sldMk cId="1164259722" sldId="325"/>
            <ac:cxnSpMk id="25" creationId="{19FDE6DC-7C14-474A-8CD3-F460AADE1475}"/>
          </ac:cxnSpMkLst>
        </pc:cxnChg>
        <pc:cxnChg chg="del mod">
          <ac:chgData name="t x" userId="32ef71832b28eca0" providerId="LiveId" clId="{F4DF4BEC-7F63-42D3-8380-8D1AC41C3A0F}" dt="2025-04-14T22:48:56.758" v="11528" actId="478"/>
          <ac:cxnSpMkLst>
            <pc:docMk/>
            <pc:sldMk cId="1164259722" sldId="325"/>
            <ac:cxnSpMk id="26" creationId="{CD767299-A70E-434D-92D8-B2762AC30790}"/>
          </ac:cxnSpMkLst>
        </pc:cxnChg>
        <pc:cxnChg chg="del mod">
          <ac:chgData name="t x" userId="32ef71832b28eca0" providerId="LiveId" clId="{F4DF4BEC-7F63-42D3-8380-8D1AC41C3A0F}" dt="2025-04-14T22:48:56.758" v="11528" actId="478"/>
          <ac:cxnSpMkLst>
            <pc:docMk/>
            <pc:sldMk cId="1164259722" sldId="325"/>
            <ac:cxnSpMk id="27" creationId="{A409EFBA-6D6F-4CD5-B670-5634AF3FCFE4}"/>
          </ac:cxnSpMkLst>
        </pc:cxnChg>
        <pc:cxnChg chg="del mod">
          <ac:chgData name="t x" userId="32ef71832b28eca0" providerId="LiveId" clId="{F4DF4BEC-7F63-42D3-8380-8D1AC41C3A0F}" dt="2025-04-14T22:49:02.447" v="11530" actId="478"/>
          <ac:cxnSpMkLst>
            <pc:docMk/>
            <pc:sldMk cId="1164259722" sldId="325"/>
            <ac:cxnSpMk id="28" creationId="{8630BB87-75D7-48CD-A33A-036D7C789E41}"/>
          </ac:cxnSpMkLst>
        </pc:cxnChg>
      </pc:sldChg>
      <pc:sldChg chg="add del">
        <pc:chgData name="t x" userId="32ef71832b28eca0" providerId="LiveId" clId="{F4DF4BEC-7F63-42D3-8380-8D1AC41C3A0F}" dt="2025-04-14T14:55:02.495" v="9435"/>
        <pc:sldMkLst>
          <pc:docMk/>
          <pc:sldMk cId="2562010973" sldId="325"/>
        </pc:sldMkLst>
      </pc:sldChg>
      <pc:sldChg chg="add del">
        <pc:chgData name="t x" userId="32ef71832b28eca0" providerId="LiveId" clId="{F4DF4BEC-7F63-42D3-8380-8D1AC41C3A0F}" dt="2025-04-14T14:54:12.109" v="9430"/>
        <pc:sldMkLst>
          <pc:docMk/>
          <pc:sldMk cId="3148905551" sldId="325"/>
        </pc:sldMkLst>
      </pc:sldChg>
      <pc:sldChg chg="addSp delSp modSp mod delAnim modAnim">
        <pc:chgData name="t x" userId="32ef71832b28eca0" providerId="LiveId" clId="{F4DF4BEC-7F63-42D3-8380-8D1AC41C3A0F}" dt="2025-04-28T21:25:38.941" v="30462" actId="1038"/>
        <pc:sldMkLst>
          <pc:docMk/>
          <pc:sldMk cId="2836212086" sldId="326"/>
        </pc:sldMkLst>
        <pc:spChg chg="del">
          <ac:chgData name="t x" userId="32ef71832b28eca0" providerId="LiveId" clId="{F4DF4BEC-7F63-42D3-8380-8D1AC41C3A0F}" dt="2025-04-28T20:20:02.940" v="29733" actId="478"/>
          <ac:spMkLst>
            <pc:docMk/>
            <pc:sldMk cId="2836212086" sldId="326"/>
            <ac:spMk id="4" creationId="{D1DFC62E-B43B-4D6C-BEE6-440D782AEFAA}"/>
          </ac:spMkLst>
        </pc:spChg>
        <pc:spChg chg="del">
          <ac:chgData name="t x" userId="32ef71832b28eca0" providerId="LiveId" clId="{F4DF4BEC-7F63-42D3-8380-8D1AC41C3A0F}" dt="2025-04-28T20:20:13.325" v="29735" actId="478"/>
          <ac:spMkLst>
            <pc:docMk/>
            <pc:sldMk cId="2836212086" sldId="326"/>
            <ac:spMk id="5" creationId="{636F8D42-4088-4219-AE7B-4ECBCB4AD433}"/>
          </ac:spMkLst>
        </pc:spChg>
        <pc:spChg chg="add del mod">
          <ac:chgData name="t x" userId="32ef71832b28eca0" providerId="LiveId" clId="{F4DF4BEC-7F63-42D3-8380-8D1AC41C3A0F}" dt="2025-04-28T20:20:06.871" v="29734" actId="478"/>
          <ac:spMkLst>
            <pc:docMk/>
            <pc:sldMk cId="2836212086" sldId="326"/>
            <ac:spMk id="6" creationId="{C3C8B7BA-A294-41F4-B825-99F63A0EB8AD}"/>
          </ac:spMkLst>
        </pc:spChg>
        <pc:spChg chg="add mod">
          <ac:chgData name="t x" userId="32ef71832b28eca0" providerId="LiveId" clId="{F4DF4BEC-7F63-42D3-8380-8D1AC41C3A0F}" dt="2025-04-28T21:06:41.278" v="30341" actId="1035"/>
          <ac:spMkLst>
            <pc:docMk/>
            <pc:sldMk cId="2836212086" sldId="326"/>
            <ac:spMk id="7" creationId="{9ED9E653-1448-4A03-B1C1-16E86CEEA508}"/>
          </ac:spMkLst>
        </pc:spChg>
        <pc:spChg chg="add mod">
          <ac:chgData name="t x" userId="32ef71832b28eca0" providerId="LiveId" clId="{F4DF4BEC-7F63-42D3-8380-8D1AC41C3A0F}" dt="2025-04-28T21:06:41.278" v="30341" actId="1035"/>
          <ac:spMkLst>
            <pc:docMk/>
            <pc:sldMk cId="2836212086" sldId="326"/>
            <ac:spMk id="8" creationId="{B916EDAE-5111-4FA1-A201-8B2EFF598EE9}"/>
          </ac:spMkLst>
        </pc:spChg>
        <pc:spChg chg="add mod">
          <ac:chgData name="t x" userId="32ef71832b28eca0" providerId="LiveId" clId="{F4DF4BEC-7F63-42D3-8380-8D1AC41C3A0F}" dt="2025-04-28T21:06:41.278" v="30341" actId="1035"/>
          <ac:spMkLst>
            <pc:docMk/>
            <pc:sldMk cId="2836212086" sldId="326"/>
            <ac:spMk id="9" creationId="{2594FCCD-7504-44BD-AE23-B488ACD9687F}"/>
          </ac:spMkLst>
        </pc:spChg>
        <pc:spChg chg="add mod">
          <ac:chgData name="t x" userId="32ef71832b28eca0" providerId="LiveId" clId="{F4DF4BEC-7F63-42D3-8380-8D1AC41C3A0F}" dt="2025-04-28T20:38:26.070" v="29902" actId="164"/>
          <ac:spMkLst>
            <pc:docMk/>
            <pc:sldMk cId="2836212086" sldId="326"/>
            <ac:spMk id="21" creationId="{222C1167-CCD6-4EF8-9896-FDA525352AF2}"/>
          </ac:spMkLst>
        </pc:spChg>
        <pc:spChg chg="add mod">
          <ac:chgData name="t x" userId="32ef71832b28eca0" providerId="LiveId" clId="{F4DF4BEC-7F63-42D3-8380-8D1AC41C3A0F}" dt="2025-04-28T20:38:26.070" v="29902" actId="164"/>
          <ac:spMkLst>
            <pc:docMk/>
            <pc:sldMk cId="2836212086" sldId="326"/>
            <ac:spMk id="22" creationId="{2613D421-B487-4E9D-AE7B-EE6A90F9A560}"/>
          </ac:spMkLst>
        </pc:spChg>
        <pc:spChg chg="add mod">
          <ac:chgData name="t x" userId="32ef71832b28eca0" providerId="LiveId" clId="{F4DF4BEC-7F63-42D3-8380-8D1AC41C3A0F}" dt="2025-04-28T20:38:26.070" v="29902" actId="164"/>
          <ac:spMkLst>
            <pc:docMk/>
            <pc:sldMk cId="2836212086" sldId="326"/>
            <ac:spMk id="23" creationId="{C21F394F-FF3E-4324-B631-B1F0B6DB005B}"/>
          </ac:spMkLst>
        </pc:spChg>
        <pc:spChg chg="add mod">
          <ac:chgData name="t x" userId="32ef71832b28eca0" providerId="LiveId" clId="{F4DF4BEC-7F63-42D3-8380-8D1AC41C3A0F}" dt="2025-04-28T20:38:26.070" v="29902" actId="164"/>
          <ac:spMkLst>
            <pc:docMk/>
            <pc:sldMk cId="2836212086" sldId="326"/>
            <ac:spMk id="24" creationId="{CA0E08C4-4A1C-4717-AC3A-5D7053A7A263}"/>
          </ac:spMkLst>
        </pc:spChg>
        <pc:spChg chg="add mod">
          <ac:chgData name="t x" userId="32ef71832b28eca0" providerId="LiveId" clId="{F4DF4BEC-7F63-42D3-8380-8D1AC41C3A0F}" dt="2025-04-28T20:38:26.070" v="29902" actId="164"/>
          <ac:spMkLst>
            <pc:docMk/>
            <pc:sldMk cId="2836212086" sldId="326"/>
            <ac:spMk id="25" creationId="{78FCEC5D-3078-4AEA-A0D8-7289821840B9}"/>
          </ac:spMkLst>
        </pc:spChg>
        <pc:spChg chg="add mod">
          <ac:chgData name="t x" userId="32ef71832b28eca0" providerId="LiveId" clId="{F4DF4BEC-7F63-42D3-8380-8D1AC41C3A0F}" dt="2025-04-28T20:38:26.070" v="29902" actId="164"/>
          <ac:spMkLst>
            <pc:docMk/>
            <pc:sldMk cId="2836212086" sldId="326"/>
            <ac:spMk id="26" creationId="{32088786-CF44-4F4D-8645-C20431360ED0}"/>
          </ac:spMkLst>
        </pc:spChg>
        <pc:spChg chg="add mod">
          <ac:chgData name="t x" userId="32ef71832b28eca0" providerId="LiveId" clId="{F4DF4BEC-7F63-42D3-8380-8D1AC41C3A0F}" dt="2025-04-28T20:38:26.070" v="29902" actId="164"/>
          <ac:spMkLst>
            <pc:docMk/>
            <pc:sldMk cId="2836212086" sldId="326"/>
            <ac:spMk id="27" creationId="{CCA9AF89-DEE4-4FC4-88ED-8857B8B878F4}"/>
          </ac:spMkLst>
        </pc:spChg>
        <pc:spChg chg="add mod">
          <ac:chgData name="t x" userId="32ef71832b28eca0" providerId="LiveId" clId="{F4DF4BEC-7F63-42D3-8380-8D1AC41C3A0F}" dt="2025-04-28T20:38:26.070" v="29902" actId="164"/>
          <ac:spMkLst>
            <pc:docMk/>
            <pc:sldMk cId="2836212086" sldId="326"/>
            <ac:spMk id="28" creationId="{24D08422-081C-43A3-9A28-EA788439BE7B}"/>
          </ac:spMkLst>
        </pc:spChg>
        <pc:spChg chg="add mod">
          <ac:chgData name="t x" userId="32ef71832b28eca0" providerId="LiveId" clId="{F4DF4BEC-7F63-42D3-8380-8D1AC41C3A0F}" dt="2025-04-28T20:38:26.070" v="29902" actId="164"/>
          <ac:spMkLst>
            <pc:docMk/>
            <pc:sldMk cId="2836212086" sldId="326"/>
            <ac:spMk id="29" creationId="{268F773B-B07E-4339-B373-2235B8A77B84}"/>
          </ac:spMkLst>
        </pc:spChg>
        <pc:spChg chg="add mod">
          <ac:chgData name="t x" userId="32ef71832b28eca0" providerId="LiveId" clId="{F4DF4BEC-7F63-42D3-8380-8D1AC41C3A0F}" dt="2025-04-28T20:38:26.070" v="29902" actId="164"/>
          <ac:spMkLst>
            <pc:docMk/>
            <pc:sldMk cId="2836212086" sldId="326"/>
            <ac:spMk id="30" creationId="{BD9F62EC-2CF4-417B-BEC6-C848445F0F6D}"/>
          </ac:spMkLst>
        </pc:spChg>
        <pc:spChg chg="add mod">
          <ac:chgData name="t x" userId="32ef71832b28eca0" providerId="LiveId" clId="{F4DF4BEC-7F63-42D3-8380-8D1AC41C3A0F}" dt="2025-04-28T20:38:26.070" v="29902" actId="164"/>
          <ac:spMkLst>
            <pc:docMk/>
            <pc:sldMk cId="2836212086" sldId="326"/>
            <ac:spMk id="31" creationId="{D54E3AC4-A8C8-4C0A-B161-8C5275348F6A}"/>
          </ac:spMkLst>
        </pc:spChg>
        <pc:spChg chg="add mod">
          <ac:chgData name="t x" userId="32ef71832b28eca0" providerId="LiveId" clId="{F4DF4BEC-7F63-42D3-8380-8D1AC41C3A0F}" dt="2025-04-28T20:38:26.070" v="29902" actId="164"/>
          <ac:spMkLst>
            <pc:docMk/>
            <pc:sldMk cId="2836212086" sldId="326"/>
            <ac:spMk id="32" creationId="{304B099B-5A18-4C8E-A3FE-EBB564FA74CE}"/>
          </ac:spMkLst>
        </pc:spChg>
        <pc:spChg chg="add mod">
          <ac:chgData name="t x" userId="32ef71832b28eca0" providerId="LiveId" clId="{F4DF4BEC-7F63-42D3-8380-8D1AC41C3A0F}" dt="2025-04-28T20:38:26.070" v="29902" actId="164"/>
          <ac:spMkLst>
            <pc:docMk/>
            <pc:sldMk cId="2836212086" sldId="326"/>
            <ac:spMk id="33" creationId="{39B78C11-9CDB-4F76-A862-69BABBDB1E27}"/>
          </ac:spMkLst>
        </pc:spChg>
        <pc:spChg chg="mod">
          <ac:chgData name="t x" userId="32ef71832b28eca0" providerId="LiveId" clId="{F4DF4BEC-7F63-42D3-8380-8D1AC41C3A0F}" dt="2025-04-28T20:41:31.394" v="29914"/>
          <ac:spMkLst>
            <pc:docMk/>
            <pc:sldMk cId="2836212086" sldId="326"/>
            <ac:spMk id="42" creationId="{790559A9-62B8-4250-80FC-2FAF1E79F1BA}"/>
          </ac:spMkLst>
        </pc:spChg>
        <pc:spChg chg="mod">
          <ac:chgData name="t x" userId="32ef71832b28eca0" providerId="LiveId" clId="{F4DF4BEC-7F63-42D3-8380-8D1AC41C3A0F}" dt="2025-04-28T20:41:31.394" v="29914"/>
          <ac:spMkLst>
            <pc:docMk/>
            <pc:sldMk cId="2836212086" sldId="326"/>
            <ac:spMk id="43" creationId="{7D303377-F698-4B83-AF09-6781449DEE04}"/>
          </ac:spMkLst>
        </pc:spChg>
        <pc:spChg chg="mod">
          <ac:chgData name="t x" userId="32ef71832b28eca0" providerId="LiveId" clId="{F4DF4BEC-7F63-42D3-8380-8D1AC41C3A0F}" dt="2025-04-28T20:41:31.394" v="29914"/>
          <ac:spMkLst>
            <pc:docMk/>
            <pc:sldMk cId="2836212086" sldId="326"/>
            <ac:spMk id="44" creationId="{D521F969-B0A2-4390-A642-C39AEC24FCB2}"/>
          </ac:spMkLst>
        </pc:spChg>
        <pc:spChg chg="mod">
          <ac:chgData name="t x" userId="32ef71832b28eca0" providerId="LiveId" clId="{F4DF4BEC-7F63-42D3-8380-8D1AC41C3A0F}" dt="2025-04-28T20:41:31.394" v="29914"/>
          <ac:spMkLst>
            <pc:docMk/>
            <pc:sldMk cId="2836212086" sldId="326"/>
            <ac:spMk id="45" creationId="{3A4FF123-96D8-4B8E-BAA5-A0BCD836AE71}"/>
          </ac:spMkLst>
        </pc:spChg>
        <pc:spChg chg="mod">
          <ac:chgData name="t x" userId="32ef71832b28eca0" providerId="LiveId" clId="{F4DF4BEC-7F63-42D3-8380-8D1AC41C3A0F}" dt="2025-04-28T20:41:31.394" v="29914"/>
          <ac:spMkLst>
            <pc:docMk/>
            <pc:sldMk cId="2836212086" sldId="326"/>
            <ac:spMk id="46" creationId="{7534C9B7-A486-4758-8002-B85E20C7E108}"/>
          </ac:spMkLst>
        </pc:spChg>
        <pc:spChg chg="mod">
          <ac:chgData name="t x" userId="32ef71832b28eca0" providerId="LiveId" clId="{F4DF4BEC-7F63-42D3-8380-8D1AC41C3A0F}" dt="2025-04-28T20:41:31.394" v="29914"/>
          <ac:spMkLst>
            <pc:docMk/>
            <pc:sldMk cId="2836212086" sldId="326"/>
            <ac:spMk id="47" creationId="{DD90C7A5-0617-4C1E-8ADC-DCC70C886914}"/>
          </ac:spMkLst>
        </pc:spChg>
        <pc:spChg chg="mod">
          <ac:chgData name="t x" userId="32ef71832b28eca0" providerId="LiveId" clId="{F4DF4BEC-7F63-42D3-8380-8D1AC41C3A0F}" dt="2025-04-28T20:41:31.394" v="29914"/>
          <ac:spMkLst>
            <pc:docMk/>
            <pc:sldMk cId="2836212086" sldId="326"/>
            <ac:spMk id="48" creationId="{4263AF7F-A497-451D-B574-E5E0FDC5C4E4}"/>
          </ac:spMkLst>
        </pc:spChg>
        <pc:spChg chg="mod">
          <ac:chgData name="t x" userId="32ef71832b28eca0" providerId="LiveId" clId="{F4DF4BEC-7F63-42D3-8380-8D1AC41C3A0F}" dt="2025-04-28T20:41:31.394" v="29914"/>
          <ac:spMkLst>
            <pc:docMk/>
            <pc:sldMk cId="2836212086" sldId="326"/>
            <ac:spMk id="49" creationId="{27038ADD-70F0-440B-A701-BD8A51BC8E08}"/>
          </ac:spMkLst>
        </pc:spChg>
        <pc:spChg chg="mod">
          <ac:chgData name="t x" userId="32ef71832b28eca0" providerId="LiveId" clId="{F4DF4BEC-7F63-42D3-8380-8D1AC41C3A0F}" dt="2025-04-28T20:41:31.394" v="29914"/>
          <ac:spMkLst>
            <pc:docMk/>
            <pc:sldMk cId="2836212086" sldId="326"/>
            <ac:spMk id="50" creationId="{B6022DB6-409F-424C-8A3A-341D9E955494}"/>
          </ac:spMkLst>
        </pc:spChg>
        <pc:spChg chg="mod">
          <ac:chgData name="t x" userId="32ef71832b28eca0" providerId="LiveId" clId="{F4DF4BEC-7F63-42D3-8380-8D1AC41C3A0F}" dt="2025-04-28T20:41:31.394" v="29914"/>
          <ac:spMkLst>
            <pc:docMk/>
            <pc:sldMk cId="2836212086" sldId="326"/>
            <ac:spMk id="51" creationId="{4CB27197-26BB-4669-B718-E50D8AD92697}"/>
          </ac:spMkLst>
        </pc:spChg>
        <pc:spChg chg="mod">
          <ac:chgData name="t x" userId="32ef71832b28eca0" providerId="LiveId" clId="{F4DF4BEC-7F63-42D3-8380-8D1AC41C3A0F}" dt="2025-04-28T20:41:31.394" v="29914"/>
          <ac:spMkLst>
            <pc:docMk/>
            <pc:sldMk cId="2836212086" sldId="326"/>
            <ac:spMk id="52" creationId="{781CE480-09B5-40F3-A41C-2B2A3A883461}"/>
          </ac:spMkLst>
        </pc:spChg>
        <pc:spChg chg="mod">
          <ac:chgData name="t x" userId="32ef71832b28eca0" providerId="LiveId" clId="{F4DF4BEC-7F63-42D3-8380-8D1AC41C3A0F}" dt="2025-04-28T20:41:31.394" v="29914"/>
          <ac:spMkLst>
            <pc:docMk/>
            <pc:sldMk cId="2836212086" sldId="326"/>
            <ac:spMk id="53" creationId="{248076A8-DFCC-4F01-889E-B91E1E662E61}"/>
          </ac:spMkLst>
        </pc:spChg>
        <pc:spChg chg="mod">
          <ac:chgData name="t x" userId="32ef71832b28eca0" providerId="LiveId" clId="{F4DF4BEC-7F63-42D3-8380-8D1AC41C3A0F}" dt="2025-04-28T20:41:31.394" v="29914"/>
          <ac:spMkLst>
            <pc:docMk/>
            <pc:sldMk cId="2836212086" sldId="326"/>
            <ac:spMk id="54" creationId="{1D6105B9-78DC-4237-97D4-B3CC570E7FCF}"/>
          </ac:spMkLst>
        </pc:spChg>
        <pc:spChg chg="mod">
          <ac:chgData name="t x" userId="32ef71832b28eca0" providerId="LiveId" clId="{F4DF4BEC-7F63-42D3-8380-8D1AC41C3A0F}" dt="2025-04-28T20:41:52.541" v="29916"/>
          <ac:spMkLst>
            <pc:docMk/>
            <pc:sldMk cId="2836212086" sldId="326"/>
            <ac:spMk id="56" creationId="{A3F21290-05F3-4638-9793-E2ADE06865D8}"/>
          </ac:spMkLst>
        </pc:spChg>
        <pc:spChg chg="mod">
          <ac:chgData name="t x" userId="32ef71832b28eca0" providerId="LiveId" clId="{F4DF4BEC-7F63-42D3-8380-8D1AC41C3A0F}" dt="2025-04-28T20:41:52.541" v="29916"/>
          <ac:spMkLst>
            <pc:docMk/>
            <pc:sldMk cId="2836212086" sldId="326"/>
            <ac:spMk id="57" creationId="{B901BEC6-B8ED-4B2F-9169-6018A9165F38}"/>
          </ac:spMkLst>
        </pc:spChg>
        <pc:spChg chg="mod">
          <ac:chgData name="t x" userId="32ef71832b28eca0" providerId="LiveId" clId="{F4DF4BEC-7F63-42D3-8380-8D1AC41C3A0F}" dt="2025-04-28T20:41:52.541" v="29916"/>
          <ac:spMkLst>
            <pc:docMk/>
            <pc:sldMk cId="2836212086" sldId="326"/>
            <ac:spMk id="58" creationId="{E2668A4C-CC5C-40D6-B1A4-9FA8605F4F0B}"/>
          </ac:spMkLst>
        </pc:spChg>
        <pc:spChg chg="mod">
          <ac:chgData name="t x" userId="32ef71832b28eca0" providerId="LiveId" clId="{F4DF4BEC-7F63-42D3-8380-8D1AC41C3A0F}" dt="2025-04-28T20:41:52.541" v="29916"/>
          <ac:spMkLst>
            <pc:docMk/>
            <pc:sldMk cId="2836212086" sldId="326"/>
            <ac:spMk id="59" creationId="{73EEA023-0F0A-4855-9ABF-7204EB56E196}"/>
          </ac:spMkLst>
        </pc:spChg>
        <pc:spChg chg="mod">
          <ac:chgData name="t x" userId="32ef71832b28eca0" providerId="LiveId" clId="{F4DF4BEC-7F63-42D3-8380-8D1AC41C3A0F}" dt="2025-04-28T20:41:52.541" v="29916"/>
          <ac:spMkLst>
            <pc:docMk/>
            <pc:sldMk cId="2836212086" sldId="326"/>
            <ac:spMk id="60" creationId="{60276CC3-A44F-450D-9B7E-0DAF234A458D}"/>
          </ac:spMkLst>
        </pc:spChg>
        <pc:spChg chg="mod">
          <ac:chgData name="t x" userId="32ef71832b28eca0" providerId="LiveId" clId="{F4DF4BEC-7F63-42D3-8380-8D1AC41C3A0F}" dt="2025-04-28T20:41:52.541" v="29916"/>
          <ac:spMkLst>
            <pc:docMk/>
            <pc:sldMk cId="2836212086" sldId="326"/>
            <ac:spMk id="61" creationId="{4D93C5E2-7200-4900-8DA7-A5B342616B5B}"/>
          </ac:spMkLst>
        </pc:spChg>
        <pc:spChg chg="mod">
          <ac:chgData name="t x" userId="32ef71832b28eca0" providerId="LiveId" clId="{F4DF4BEC-7F63-42D3-8380-8D1AC41C3A0F}" dt="2025-04-28T20:41:52.541" v="29916"/>
          <ac:spMkLst>
            <pc:docMk/>
            <pc:sldMk cId="2836212086" sldId="326"/>
            <ac:spMk id="62" creationId="{CA21478F-7390-4B7D-BA83-EADBFDBF9620}"/>
          </ac:spMkLst>
        </pc:spChg>
        <pc:spChg chg="mod">
          <ac:chgData name="t x" userId="32ef71832b28eca0" providerId="LiveId" clId="{F4DF4BEC-7F63-42D3-8380-8D1AC41C3A0F}" dt="2025-04-28T20:41:52.541" v="29916"/>
          <ac:spMkLst>
            <pc:docMk/>
            <pc:sldMk cId="2836212086" sldId="326"/>
            <ac:spMk id="63" creationId="{A48578C8-E4E9-4D40-8E53-BA9C259DF3A8}"/>
          </ac:spMkLst>
        </pc:spChg>
        <pc:spChg chg="mod">
          <ac:chgData name="t x" userId="32ef71832b28eca0" providerId="LiveId" clId="{F4DF4BEC-7F63-42D3-8380-8D1AC41C3A0F}" dt="2025-04-28T20:41:52.541" v="29916"/>
          <ac:spMkLst>
            <pc:docMk/>
            <pc:sldMk cId="2836212086" sldId="326"/>
            <ac:spMk id="64" creationId="{DB9BA4C4-81A2-482F-9F3E-31172F9BAA65}"/>
          </ac:spMkLst>
        </pc:spChg>
        <pc:spChg chg="mod">
          <ac:chgData name="t x" userId="32ef71832b28eca0" providerId="LiveId" clId="{F4DF4BEC-7F63-42D3-8380-8D1AC41C3A0F}" dt="2025-04-28T20:41:52.541" v="29916"/>
          <ac:spMkLst>
            <pc:docMk/>
            <pc:sldMk cId="2836212086" sldId="326"/>
            <ac:spMk id="65" creationId="{EF287C7B-D275-42B3-8415-AEDC2BB7BDD0}"/>
          </ac:spMkLst>
        </pc:spChg>
        <pc:spChg chg="mod">
          <ac:chgData name="t x" userId="32ef71832b28eca0" providerId="LiveId" clId="{F4DF4BEC-7F63-42D3-8380-8D1AC41C3A0F}" dt="2025-04-28T20:41:52.541" v="29916"/>
          <ac:spMkLst>
            <pc:docMk/>
            <pc:sldMk cId="2836212086" sldId="326"/>
            <ac:spMk id="66" creationId="{4C8098D7-FB31-433E-AF19-7B0A14590D66}"/>
          </ac:spMkLst>
        </pc:spChg>
        <pc:spChg chg="mod">
          <ac:chgData name="t x" userId="32ef71832b28eca0" providerId="LiveId" clId="{F4DF4BEC-7F63-42D3-8380-8D1AC41C3A0F}" dt="2025-04-28T20:41:52.541" v="29916"/>
          <ac:spMkLst>
            <pc:docMk/>
            <pc:sldMk cId="2836212086" sldId="326"/>
            <ac:spMk id="67" creationId="{14052EEA-BA99-4094-A3F0-6CE410C937AD}"/>
          </ac:spMkLst>
        </pc:spChg>
        <pc:spChg chg="mod">
          <ac:chgData name="t x" userId="32ef71832b28eca0" providerId="LiveId" clId="{F4DF4BEC-7F63-42D3-8380-8D1AC41C3A0F}" dt="2025-04-28T20:41:52.541" v="29916"/>
          <ac:spMkLst>
            <pc:docMk/>
            <pc:sldMk cId="2836212086" sldId="326"/>
            <ac:spMk id="68" creationId="{501269A7-ED60-44FE-BF21-E173A332D957}"/>
          </ac:spMkLst>
        </pc:spChg>
        <pc:spChg chg="mod">
          <ac:chgData name="t x" userId="32ef71832b28eca0" providerId="LiveId" clId="{F4DF4BEC-7F63-42D3-8380-8D1AC41C3A0F}" dt="2025-04-28T20:51:35.103" v="29938"/>
          <ac:spMkLst>
            <pc:docMk/>
            <pc:sldMk cId="2836212086" sldId="326"/>
            <ac:spMk id="77" creationId="{C434E91E-B07D-43D3-8B1D-EB49F7F58472}"/>
          </ac:spMkLst>
        </pc:spChg>
        <pc:spChg chg="mod">
          <ac:chgData name="t x" userId="32ef71832b28eca0" providerId="LiveId" clId="{F4DF4BEC-7F63-42D3-8380-8D1AC41C3A0F}" dt="2025-04-28T20:51:35.103" v="29938"/>
          <ac:spMkLst>
            <pc:docMk/>
            <pc:sldMk cId="2836212086" sldId="326"/>
            <ac:spMk id="78" creationId="{49DFFFF7-3923-4152-80FC-B2CBBBD125F9}"/>
          </ac:spMkLst>
        </pc:spChg>
        <pc:spChg chg="mod">
          <ac:chgData name="t x" userId="32ef71832b28eca0" providerId="LiveId" clId="{F4DF4BEC-7F63-42D3-8380-8D1AC41C3A0F}" dt="2025-04-28T20:51:35.103" v="29938"/>
          <ac:spMkLst>
            <pc:docMk/>
            <pc:sldMk cId="2836212086" sldId="326"/>
            <ac:spMk id="79" creationId="{3E8E23B4-77DD-4CF0-A515-C221DBEDFAC5}"/>
          </ac:spMkLst>
        </pc:spChg>
        <pc:spChg chg="mod">
          <ac:chgData name="t x" userId="32ef71832b28eca0" providerId="LiveId" clId="{F4DF4BEC-7F63-42D3-8380-8D1AC41C3A0F}" dt="2025-04-28T20:51:35.103" v="29938"/>
          <ac:spMkLst>
            <pc:docMk/>
            <pc:sldMk cId="2836212086" sldId="326"/>
            <ac:spMk id="80" creationId="{0E3A0A0F-783E-49F6-A0B2-1824203DF32A}"/>
          </ac:spMkLst>
        </pc:spChg>
        <pc:spChg chg="mod">
          <ac:chgData name="t x" userId="32ef71832b28eca0" providerId="LiveId" clId="{F4DF4BEC-7F63-42D3-8380-8D1AC41C3A0F}" dt="2025-04-28T20:51:35.103" v="29938"/>
          <ac:spMkLst>
            <pc:docMk/>
            <pc:sldMk cId="2836212086" sldId="326"/>
            <ac:spMk id="81" creationId="{D9484735-47DC-4FE9-83EA-3B282719D216}"/>
          </ac:spMkLst>
        </pc:spChg>
        <pc:spChg chg="mod">
          <ac:chgData name="t x" userId="32ef71832b28eca0" providerId="LiveId" clId="{F4DF4BEC-7F63-42D3-8380-8D1AC41C3A0F}" dt="2025-04-28T20:51:35.103" v="29938"/>
          <ac:spMkLst>
            <pc:docMk/>
            <pc:sldMk cId="2836212086" sldId="326"/>
            <ac:spMk id="82" creationId="{722558E7-6DDB-477B-A51E-A4E77A248923}"/>
          </ac:spMkLst>
        </pc:spChg>
        <pc:spChg chg="mod">
          <ac:chgData name="t x" userId="32ef71832b28eca0" providerId="LiveId" clId="{F4DF4BEC-7F63-42D3-8380-8D1AC41C3A0F}" dt="2025-04-28T20:51:35.103" v="29938"/>
          <ac:spMkLst>
            <pc:docMk/>
            <pc:sldMk cId="2836212086" sldId="326"/>
            <ac:spMk id="83" creationId="{A534E104-95F6-48A0-AD21-1C1F56F77B64}"/>
          </ac:spMkLst>
        </pc:spChg>
        <pc:spChg chg="mod">
          <ac:chgData name="t x" userId="32ef71832b28eca0" providerId="LiveId" clId="{F4DF4BEC-7F63-42D3-8380-8D1AC41C3A0F}" dt="2025-04-28T20:51:35.103" v="29938"/>
          <ac:spMkLst>
            <pc:docMk/>
            <pc:sldMk cId="2836212086" sldId="326"/>
            <ac:spMk id="84" creationId="{9B3B0EC2-542A-4C50-8320-F1041337822E}"/>
          </ac:spMkLst>
        </pc:spChg>
        <pc:spChg chg="mod">
          <ac:chgData name="t x" userId="32ef71832b28eca0" providerId="LiveId" clId="{F4DF4BEC-7F63-42D3-8380-8D1AC41C3A0F}" dt="2025-04-28T20:51:35.103" v="29938"/>
          <ac:spMkLst>
            <pc:docMk/>
            <pc:sldMk cId="2836212086" sldId="326"/>
            <ac:spMk id="85" creationId="{2A6D6523-9E5E-4D98-8655-691558E33C8C}"/>
          </ac:spMkLst>
        </pc:spChg>
        <pc:spChg chg="mod">
          <ac:chgData name="t x" userId="32ef71832b28eca0" providerId="LiveId" clId="{F4DF4BEC-7F63-42D3-8380-8D1AC41C3A0F}" dt="2025-04-28T20:51:35.103" v="29938"/>
          <ac:spMkLst>
            <pc:docMk/>
            <pc:sldMk cId="2836212086" sldId="326"/>
            <ac:spMk id="86" creationId="{56438B60-C480-468F-A73E-9B89D1F3DFC2}"/>
          </ac:spMkLst>
        </pc:spChg>
        <pc:spChg chg="mod">
          <ac:chgData name="t x" userId="32ef71832b28eca0" providerId="LiveId" clId="{F4DF4BEC-7F63-42D3-8380-8D1AC41C3A0F}" dt="2025-04-28T20:51:35.103" v="29938"/>
          <ac:spMkLst>
            <pc:docMk/>
            <pc:sldMk cId="2836212086" sldId="326"/>
            <ac:spMk id="87" creationId="{73C3D16C-5CA3-47E1-AB6B-6AE4A1E0FDB6}"/>
          </ac:spMkLst>
        </pc:spChg>
        <pc:spChg chg="mod">
          <ac:chgData name="t x" userId="32ef71832b28eca0" providerId="LiveId" clId="{F4DF4BEC-7F63-42D3-8380-8D1AC41C3A0F}" dt="2025-04-28T20:51:35.103" v="29938"/>
          <ac:spMkLst>
            <pc:docMk/>
            <pc:sldMk cId="2836212086" sldId="326"/>
            <ac:spMk id="88" creationId="{EEC7BFCE-8942-43D4-AA8C-7555C12F9791}"/>
          </ac:spMkLst>
        </pc:spChg>
        <pc:spChg chg="mod">
          <ac:chgData name="t x" userId="32ef71832b28eca0" providerId="LiveId" clId="{F4DF4BEC-7F63-42D3-8380-8D1AC41C3A0F}" dt="2025-04-28T20:51:35.103" v="29938"/>
          <ac:spMkLst>
            <pc:docMk/>
            <pc:sldMk cId="2836212086" sldId="326"/>
            <ac:spMk id="89" creationId="{CCC27A1C-7580-4114-A330-B8E1457E1752}"/>
          </ac:spMkLst>
        </pc:spChg>
        <pc:spChg chg="add mod">
          <ac:chgData name="t x" userId="32ef71832b28eca0" providerId="LiveId" clId="{F4DF4BEC-7F63-42D3-8380-8D1AC41C3A0F}" dt="2025-04-28T21:08:01.391" v="30347" actId="113"/>
          <ac:spMkLst>
            <pc:docMk/>
            <pc:sldMk cId="2836212086" sldId="326"/>
            <ac:spMk id="90" creationId="{AB859579-33EB-482C-887C-111B867111B1}"/>
          </ac:spMkLst>
        </pc:spChg>
        <pc:spChg chg="add mod">
          <ac:chgData name="t x" userId="32ef71832b28eca0" providerId="LiveId" clId="{F4DF4BEC-7F63-42D3-8380-8D1AC41C3A0F}" dt="2025-04-28T21:08:10.009" v="30348" actId="113"/>
          <ac:spMkLst>
            <pc:docMk/>
            <pc:sldMk cId="2836212086" sldId="326"/>
            <ac:spMk id="91" creationId="{6F3B2CD4-F7FB-4D50-8F0F-30CAB0A31BAD}"/>
          </ac:spMkLst>
        </pc:spChg>
        <pc:spChg chg="add del mod">
          <ac:chgData name="t x" userId="32ef71832b28eca0" providerId="LiveId" clId="{F4DF4BEC-7F63-42D3-8380-8D1AC41C3A0F}" dt="2025-04-28T20:56:02.224" v="30149"/>
          <ac:spMkLst>
            <pc:docMk/>
            <pc:sldMk cId="2836212086" sldId="326"/>
            <ac:spMk id="92" creationId="{39FE6704-3299-4D3D-9A5D-E4681D576709}"/>
          </ac:spMkLst>
        </pc:spChg>
        <pc:spChg chg="add mod">
          <ac:chgData name="t x" userId="32ef71832b28eca0" providerId="LiveId" clId="{F4DF4BEC-7F63-42D3-8380-8D1AC41C3A0F}" dt="2025-04-28T21:08:14.370" v="30349" actId="113"/>
          <ac:spMkLst>
            <pc:docMk/>
            <pc:sldMk cId="2836212086" sldId="326"/>
            <ac:spMk id="93" creationId="{DA7A8BD4-3687-4E89-BD2F-9D3A37942F24}"/>
          </ac:spMkLst>
        </pc:spChg>
        <pc:spChg chg="add mod">
          <ac:chgData name="t x" userId="32ef71832b28eca0" providerId="LiveId" clId="{F4DF4BEC-7F63-42D3-8380-8D1AC41C3A0F}" dt="2025-04-28T20:59:31.391" v="30263" actId="115"/>
          <ac:spMkLst>
            <pc:docMk/>
            <pc:sldMk cId="2836212086" sldId="326"/>
            <ac:spMk id="94" creationId="{B0F22962-C477-46E4-A268-1C2EDC8D7828}"/>
          </ac:spMkLst>
        </pc:spChg>
        <pc:spChg chg="add mod">
          <ac:chgData name="t x" userId="32ef71832b28eca0" providerId="LiveId" clId="{F4DF4BEC-7F63-42D3-8380-8D1AC41C3A0F}" dt="2025-04-28T21:06:25.251" v="30325" actId="1036"/>
          <ac:spMkLst>
            <pc:docMk/>
            <pc:sldMk cId="2836212086" sldId="326"/>
            <ac:spMk id="95" creationId="{BCBF08A7-653F-456D-A350-633EA1D43805}"/>
          </ac:spMkLst>
        </pc:spChg>
        <pc:spChg chg="add mod">
          <ac:chgData name="t x" userId="32ef71832b28eca0" providerId="LiveId" clId="{F4DF4BEC-7F63-42D3-8380-8D1AC41C3A0F}" dt="2025-04-28T21:12:30.722" v="30389"/>
          <ac:spMkLst>
            <pc:docMk/>
            <pc:sldMk cId="2836212086" sldId="326"/>
            <ac:spMk id="99" creationId="{8A42ABE8-04FB-4530-B5DE-B1E07E85C4FE}"/>
          </ac:spMkLst>
        </pc:spChg>
        <pc:spChg chg="add mod">
          <ac:chgData name="t x" userId="32ef71832b28eca0" providerId="LiveId" clId="{F4DF4BEC-7F63-42D3-8380-8D1AC41C3A0F}" dt="2025-04-28T21:11:09.667" v="30387" actId="20577"/>
          <ac:spMkLst>
            <pc:docMk/>
            <pc:sldMk cId="2836212086" sldId="326"/>
            <ac:spMk id="100" creationId="{54C57F99-F5A2-4095-B974-0C9037D8B810}"/>
          </ac:spMkLst>
        </pc:spChg>
        <pc:grpChg chg="add mod">
          <ac:chgData name="t x" userId="32ef71832b28eca0" providerId="LiveId" clId="{F4DF4BEC-7F63-42D3-8380-8D1AC41C3A0F}" dt="2025-04-28T20:43:11.318" v="29920" actId="164"/>
          <ac:grpSpMkLst>
            <pc:docMk/>
            <pc:sldMk cId="2836212086" sldId="326"/>
            <ac:grpSpMk id="34" creationId="{FBA5578E-7412-49D0-9657-1B866C4D0D42}"/>
          </ac:grpSpMkLst>
        </pc:grpChg>
        <pc:grpChg chg="add mod">
          <ac:chgData name="t x" userId="32ef71832b28eca0" providerId="LiveId" clId="{F4DF4BEC-7F63-42D3-8380-8D1AC41C3A0F}" dt="2025-04-28T21:03:19.655" v="30289" actId="164"/>
          <ac:grpSpMkLst>
            <pc:docMk/>
            <pc:sldMk cId="2836212086" sldId="326"/>
            <ac:grpSpMk id="41" creationId="{EC0E6B02-CAAD-4E70-987B-D99830D528CB}"/>
          </ac:grpSpMkLst>
        </pc:grpChg>
        <pc:grpChg chg="add del mod">
          <ac:chgData name="t x" userId="32ef71832b28eca0" providerId="LiveId" clId="{F4DF4BEC-7F63-42D3-8380-8D1AC41C3A0F}" dt="2025-04-28T20:48:27.658" v="29937" actId="478"/>
          <ac:grpSpMkLst>
            <pc:docMk/>
            <pc:sldMk cId="2836212086" sldId="326"/>
            <ac:grpSpMk id="55" creationId="{FA8EE436-3652-46BC-8C60-54125D4BB3C2}"/>
          </ac:grpSpMkLst>
        </pc:grpChg>
        <pc:grpChg chg="add mod">
          <ac:chgData name="t x" userId="32ef71832b28eca0" providerId="LiveId" clId="{F4DF4BEC-7F63-42D3-8380-8D1AC41C3A0F}" dt="2025-04-28T21:07:00.902" v="30342" actId="14100"/>
          <ac:grpSpMkLst>
            <pc:docMk/>
            <pc:sldMk cId="2836212086" sldId="326"/>
            <ac:grpSpMk id="69" creationId="{A573C5C8-3271-4A7B-9DAD-BFD43C69FEC0}"/>
          </ac:grpSpMkLst>
        </pc:grpChg>
        <pc:grpChg chg="add del mod">
          <ac:chgData name="t x" userId="32ef71832b28eca0" providerId="LiveId" clId="{F4DF4BEC-7F63-42D3-8380-8D1AC41C3A0F}" dt="2025-04-28T20:51:40.320" v="29939"/>
          <ac:grpSpMkLst>
            <pc:docMk/>
            <pc:sldMk cId="2836212086" sldId="326"/>
            <ac:grpSpMk id="76" creationId="{044CBAE0-37C7-4E86-A9A8-AB46916831D9}"/>
          </ac:grpSpMkLst>
        </pc:grpChg>
        <pc:grpChg chg="add mod">
          <ac:chgData name="t x" userId="32ef71832b28eca0" providerId="LiveId" clId="{F4DF4BEC-7F63-42D3-8380-8D1AC41C3A0F}" dt="2025-04-28T21:07:08.994" v="30343" actId="14100"/>
          <ac:grpSpMkLst>
            <pc:docMk/>
            <pc:sldMk cId="2836212086" sldId="326"/>
            <ac:grpSpMk id="98" creationId="{480FBEA0-BE6E-4C6B-A1E2-D9E61BDAAC0F}"/>
          </ac:grpSpMkLst>
        </pc:grpChg>
        <pc:picChg chg="add mod">
          <ac:chgData name="t x" userId="32ef71832b28eca0" providerId="LiveId" clId="{F4DF4BEC-7F63-42D3-8380-8D1AC41C3A0F}" dt="2025-04-28T21:06:41.278" v="30341" actId="1035"/>
          <ac:picMkLst>
            <pc:docMk/>
            <pc:sldMk cId="2836212086" sldId="326"/>
            <ac:picMk id="11" creationId="{01B83BF3-4AB7-44A9-ADD7-ACD74AB4E2E3}"/>
          </ac:picMkLst>
        </pc:picChg>
        <pc:picChg chg="add mod">
          <ac:chgData name="t x" userId="32ef71832b28eca0" providerId="LiveId" clId="{F4DF4BEC-7F63-42D3-8380-8D1AC41C3A0F}" dt="2025-04-28T21:06:41.278" v="30341" actId="1035"/>
          <ac:picMkLst>
            <pc:docMk/>
            <pc:sldMk cId="2836212086" sldId="326"/>
            <ac:picMk id="12" creationId="{707CF2D1-9387-4858-9C74-509684463E43}"/>
          </ac:picMkLst>
        </pc:picChg>
        <pc:picChg chg="add mod">
          <ac:chgData name="t x" userId="32ef71832b28eca0" providerId="LiveId" clId="{F4DF4BEC-7F63-42D3-8380-8D1AC41C3A0F}" dt="2025-04-28T21:06:41.278" v="30341" actId="1035"/>
          <ac:picMkLst>
            <pc:docMk/>
            <pc:sldMk cId="2836212086" sldId="326"/>
            <ac:picMk id="13" creationId="{E8758122-440E-439F-A850-5F4845CE77B6}"/>
          </ac:picMkLst>
        </pc:picChg>
        <pc:picChg chg="add mod">
          <ac:chgData name="t x" userId="32ef71832b28eca0" providerId="LiveId" clId="{F4DF4BEC-7F63-42D3-8380-8D1AC41C3A0F}" dt="2025-04-28T21:06:41.278" v="30341" actId="1035"/>
          <ac:picMkLst>
            <pc:docMk/>
            <pc:sldMk cId="2836212086" sldId="326"/>
            <ac:picMk id="14" creationId="{C060DB02-CDC6-453A-A3EC-2C5773622C6B}"/>
          </ac:picMkLst>
        </pc:picChg>
        <pc:picChg chg="add mod">
          <ac:chgData name="t x" userId="32ef71832b28eca0" providerId="LiveId" clId="{F4DF4BEC-7F63-42D3-8380-8D1AC41C3A0F}" dt="2025-04-28T21:06:41.278" v="30341" actId="1035"/>
          <ac:picMkLst>
            <pc:docMk/>
            <pc:sldMk cId="2836212086" sldId="326"/>
            <ac:picMk id="16" creationId="{EFB44873-AC2A-49A1-9A01-3AA37157D533}"/>
          </ac:picMkLst>
        </pc:picChg>
        <pc:picChg chg="add mod">
          <ac:chgData name="t x" userId="32ef71832b28eca0" providerId="LiveId" clId="{F4DF4BEC-7F63-42D3-8380-8D1AC41C3A0F}" dt="2025-04-28T21:06:41.278" v="30341" actId="1035"/>
          <ac:picMkLst>
            <pc:docMk/>
            <pc:sldMk cId="2836212086" sldId="326"/>
            <ac:picMk id="18" creationId="{D50C3BFB-C93C-410C-A31E-84A4A50BA5BF}"/>
          </ac:picMkLst>
        </pc:picChg>
        <pc:picChg chg="add mod">
          <ac:chgData name="t x" userId="32ef71832b28eca0" providerId="LiveId" clId="{F4DF4BEC-7F63-42D3-8380-8D1AC41C3A0F}" dt="2025-04-28T21:06:41.278" v="30341" actId="1035"/>
          <ac:picMkLst>
            <pc:docMk/>
            <pc:sldMk cId="2836212086" sldId="326"/>
            <ac:picMk id="20" creationId="{49478BB2-09C2-4664-8F04-0AA152FCE25F}"/>
          </ac:picMkLst>
        </pc:picChg>
        <pc:picChg chg="add mod">
          <ac:chgData name="t x" userId="32ef71832b28eca0" providerId="LiveId" clId="{F4DF4BEC-7F63-42D3-8380-8D1AC41C3A0F}" dt="2025-04-28T21:25:38.941" v="30462" actId="1038"/>
          <ac:picMkLst>
            <pc:docMk/>
            <pc:sldMk cId="2836212086" sldId="326"/>
            <ac:picMk id="75" creationId="{1C370102-4541-4C66-BD11-66A4A8A12E94}"/>
          </ac:picMkLst>
        </pc:picChg>
        <pc:cxnChg chg="add mod">
          <ac:chgData name="t x" userId="32ef71832b28eca0" providerId="LiveId" clId="{F4DF4BEC-7F63-42D3-8380-8D1AC41C3A0F}" dt="2025-04-28T20:43:11.318" v="29920" actId="164"/>
          <ac:cxnSpMkLst>
            <pc:docMk/>
            <pc:sldMk cId="2836212086" sldId="326"/>
            <ac:cxnSpMk id="36" creationId="{1E072831-AD59-4E79-B342-A3BB22A32ADF}"/>
          </ac:cxnSpMkLst>
        </pc:cxnChg>
        <pc:cxnChg chg="add mod">
          <ac:chgData name="t x" userId="32ef71832b28eca0" providerId="LiveId" clId="{F4DF4BEC-7F63-42D3-8380-8D1AC41C3A0F}" dt="2025-04-28T20:43:11.318" v="29920" actId="164"/>
          <ac:cxnSpMkLst>
            <pc:docMk/>
            <pc:sldMk cId="2836212086" sldId="326"/>
            <ac:cxnSpMk id="37" creationId="{942176C7-2BA6-40AA-8F7D-5CB403C88232}"/>
          </ac:cxnSpMkLst>
        </pc:cxnChg>
        <pc:cxnChg chg="add mod">
          <ac:chgData name="t x" userId="32ef71832b28eca0" providerId="LiveId" clId="{F4DF4BEC-7F63-42D3-8380-8D1AC41C3A0F}" dt="2025-04-28T21:03:19.655" v="30289" actId="164"/>
          <ac:cxnSpMkLst>
            <pc:docMk/>
            <pc:sldMk cId="2836212086" sldId="326"/>
            <ac:cxnSpMk id="71" creationId="{B01C21ED-345A-4AA6-BD8A-557BBDBA1025}"/>
          </ac:cxnSpMkLst>
        </pc:cxnChg>
        <pc:cxnChg chg="add mod">
          <ac:chgData name="t x" userId="32ef71832b28eca0" providerId="LiveId" clId="{F4DF4BEC-7F63-42D3-8380-8D1AC41C3A0F}" dt="2025-04-28T21:06:25.251" v="30325" actId="1036"/>
          <ac:cxnSpMkLst>
            <pc:docMk/>
            <pc:sldMk cId="2836212086" sldId="326"/>
            <ac:cxnSpMk id="97" creationId="{0DB5653B-D3C6-4A1D-A515-A62A8162EC5D}"/>
          </ac:cxnSpMkLst>
        </pc:cxnChg>
      </pc:sldChg>
      <pc:sldChg chg="modSp mod modAnim">
        <pc:chgData name="t x" userId="32ef71832b28eca0" providerId="LiveId" clId="{F4DF4BEC-7F63-42D3-8380-8D1AC41C3A0F}" dt="2025-04-25T18:45:29.761" v="28784"/>
        <pc:sldMkLst>
          <pc:docMk/>
          <pc:sldMk cId="619514293" sldId="327"/>
        </pc:sldMkLst>
        <pc:spChg chg="mod">
          <ac:chgData name="t x" userId="32ef71832b28eca0" providerId="LiveId" clId="{F4DF4BEC-7F63-42D3-8380-8D1AC41C3A0F}" dt="2025-04-25T18:11:21.642" v="27239" actId="20577"/>
          <ac:spMkLst>
            <pc:docMk/>
            <pc:sldMk cId="619514293" sldId="327"/>
            <ac:spMk id="3" creationId="{5C3DDE40-0395-44D0-A49D-07243BC20E50}"/>
          </ac:spMkLst>
        </pc:spChg>
        <pc:spChg chg="mod">
          <ac:chgData name="t x" userId="32ef71832b28eca0" providerId="LiveId" clId="{F4DF4BEC-7F63-42D3-8380-8D1AC41C3A0F}" dt="2025-04-25T18:44:50.433" v="28779" actId="113"/>
          <ac:spMkLst>
            <pc:docMk/>
            <pc:sldMk cId="619514293" sldId="327"/>
            <ac:spMk id="4" creationId="{2A340456-A6D6-4B55-B473-2253A47548F3}"/>
          </ac:spMkLst>
        </pc:spChg>
      </pc:sldChg>
      <pc:sldChg chg="modSp add mod ord modAnim">
        <pc:chgData name="t x" userId="32ef71832b28eca0" providerId="LiveId" clId="{F4DF4BEC-7F63-42D3-8380-8D1AC41C3A0F}" dt="2025-04-25T18:10:08.707" v="27224" actId="20577"/>
        <pc:sldMkLst>
          <pc:docMk/>
          <pc:sldMk cId="3335346666" sldId="328"/>
        </pc:sldMkLst>
        <pc:spChg chg="mod">
          <ac:chgData name="t x" userId="32ef71832b28eca0" providerId="LiveId" clId="{F4DF4BEC-7F63-42D3-8380-8D1AC41C3A0F}" dt="2025-04-25T18:10:08.707" v="27224" actId="20577"/>
          <ac:spMkLst>
            <pc:docMk/>
            <pc:sldMk cId="3335346666" sldId="328"/>
            <ac:spMk id="4" creationId="{2A340456-A6D6-4B55-B473-2253A47548F3}"/>
          </ac:spMkLst>
        </pc:spChg>
        <pc:spChg chg="mod">
          <ac:chgData name="t x" userId="32ef71832b28eca0" providerId="LiveId" clId="{F4DF4BEC-7F63-42D3-8380-8D1AC41C3A0F}" dt="2025-04-25T18:04:55.750" v="27184" actId="113"/>
          <ac:spMkLst>
            <pc:docMk/>
            <pc:sldMk cId="3335346666" sldId="328"/>
            <ac:spMk id="5" creationId="{10DE5D3E-9EEB-4D98-8A4E-843B449C6BA7}"/>
          </ac:spMkLst>
        </pc:spChg>
      </pc:sldChg>
      <pc:sldChg chg="modSp add mod modAnim">
        <pc:chgData name="t x" userId="32ef71832b28eca0" providerId="LiveId" clId="{F4DF4BEC-7F63-42D3-8380-8D1AC41C3A0F}" dt="2025-04-25T18:08:56.511" v="27223"/>
        <pc:sldMkLst>
          <pc:docMk/>
          <pc:sldMk cId="441667828" sldId="329"/>
        </pc:sldMkLst>
        <pc:spChg chg="mod">
          <ac:chgData name="t x" userId="32ef71832b28eca0" providerId="LiveId" clId="{F4DF4BEC-7F63-42D3-8380-8D1AC41C3A0F}" dt="2025-04-25T17:37:42.749" v="26924" actId="20577"/>
          <ac:spMkLst>
            <pc:docMk/>
            <pc:sldMk cId="441667828" sldId="329"/>
            <ac:spMk id="3" creationId="{5C3DDE40-0395-44D0-A49D-07243BC20E50}"/>
          </ac:spMkLst>
        </pc:spChg>
        <pc:spChg chg="mod">
          <ac:chgData name="t x" userId="32ef71832b28eca0" providerId="LiveId" clId="{F4DF4BEC-7F63-42D3-8380-8D1AC41C3A0F}" dt="2025-04-25T17:59:56.994" v="27115" actId="20577"/>
          <ac:spMkLst>
            <pc:docMk/>
            <pc:sldMk cId="441667828" sldId="329"/>
            <ac:spMk id="4" creationId="{2A340456-A6D6-4B55-B473-2253A47548F3}"/>
          </ac:spMkLst>
        </pc:spChg>
        <pc:spChg chg="mod">
          <ac:chgData name="t x" userId="32ef71832b28eca0" providerId="LiveId" clId="{F4DF4BEC-7F63-42D3-8380-8D1AC41C3A0F}" dt="2025-04-25T18:00:21.972" v="27116" actId="113"/>
          <ac:spMkLst>
            <pc:docMk/>
            <pc:sldMk cId="441667828" sldId="329"/>
            <ac:spMk id="5" creationId="{10DE5D3E-9EEB-4D98-8A4E-843B449C6BA7}"/>
          </ac:spMkLst>
        </pc:spChg>
      </pc:sldChg>
      <pc:sldChg chg="addSp delSp modSp new mod modClrScheme delAnim modAnim chgLayout">
        <pc:chgData name="t x" userId="32ef71832b28eca0" providerId="LiveId" clId="{F4DF4BEC-7F63-42D3-8380-8D1AC41C3A0F}" dt="2025-04-28T20:05:18.758" v="29597"/>
        <pc:sldMkLst>
          <pc:docMk/>
          <pc:sldMk cId="1371976174" sldId="330"/>
        </pc:sldMkLst>
        <pc:spChg chg="del mod ord">
          <ac:chgData name="t x" userId="32ef71832b28eca0" providerId="LiveId" clId="{F4DF4BEC-7F63-42D3-8380-8D1AC41C3A0F}" dt="2025-04-28T19:30:00.884" v="28896" actId="700"/>
          <ac:spMkLst>
            <pc:docMk/>
            <pc:sldMk cId="1371976174" sldId="330"/>
            <ac:spMk id="2" creationId="{B2084AAB-F8F8-4B86-A038-8BEEFB9BB344}"/>
          </ac:spMkLst>
        </pc:spChg>
        <pc:spChg chg="add mod ord">
          <ac:chgData name="t x" userId="32ef71832b28eca0" providerId="LiveId" clId="{F4DF4BEC-7F63-42D3-8380-8D1AC41C3A0F}" dt="2025-04-28T19:40:45.015" v="29366" actId="26606"/>
          <ac:spMkLst>
            <pc:docMk/>
            <pc:sldMk cId="1371976174" sldId="330"/>
            <ac:spMk id="3" creationId="{DACDAC69-EA2B-4EC8-8379-BDAC676C83EE}"/>
          </ac:spMkLst>
        </pc:spChg>
        <pc:spChg chg="add del mod ord">
          <ac:chgData name="t x" userId="32ef71832b28eca0" providerId="LiveId" clId="{F4DF4BEC-7F63-42D3-8380-8D1AC41C3A0F}" dt="2025-04-28T19:40:45.015" v="29366" actId="26606"/>
          <ac:spMkLst>
            <pc:docMk/>
            <pc:sldMk cId="1371976174" sldId="330"/>
            <ac:spMk id="4" creationId="{C38E18C3-8E1E-4EB7-86F6-95CC64128C61}"/>
          </ac:spMkLst>
        </pc:spChg>
        <pc:spChg chg="mod">
          <ac:chgData name="t x" userId="32ef71832b28eca0" providerId="LiveId" clId="{F4DF4BEC-7F63-42D3-8380-8D1AC41C3A0F}" dt="2025-04-28T19:49:35.973" v="29394" actId="207"/>
          <ac:spMkLst>
            <pc:docMk/>
            <pc:sldMk cId="1371976174" sldId="330"/>
            <ac:spMk id="10" creationId="{BD0EF8C8-B85E-4AD0-9BD4-C7AFAD69934C}"/>
          </ac:spMkLst>
        </pc:spChg>
        <pc:spChg chg="del mod">
          <ac:chgData name="t x" userId="32ef71832b28eca0" providerId="LiveId" clId="{F4DF4BEC-7F63-42D3-8380-8D1AC41C3A0F}" dt="2025-04-28T19:49:16.751" v="29392" actId="478"/>
          <ac:spMkLst>
            <pc:docMk/>
            <pc:sldMk cId="1371976174" sldId="330"/>
            <ac:spMk id="11" creationId="{05BF5F4F-84E2-4758-A81C-8D6F140A7F52}"/>
          </ac:spMkLst>
        </pc:spChg>
        <pc:spChg chg="mod">
          <ac:chgData name="t x" userId="32ef71832b28eca0" providerId="LiveId" clId="{F4DF4BEC-7F63-42D3-8380-8D1AC41C3A0F}" dt="2025-04-28T19:48:22.811" v="29387" actId="18245"/>
          <ac:spMkLst>
            <pc:docMk/>
            <pc:sldMk cId="1371976174" sldId="330"/>
            <ac:spMk id="12" creationId="{F3CBBA78-182A-4352-A845-369CC61235F5}"/>
          </ac:spMkLst>
        </pc:spChg>
        <pc:spChg chg="mod">
          <ac:chgData name="t x" userId="32ef71832b28eca0" providerId="LiveId" clId="{F4DF4BEC-7F63-42D3-8380-8D1AC41C3A0F}" dt="2025-04-28T19:49:39.434" v="29395" actId="108"/>
          <ac:spMkLst>
            <pc:docMk/>
            <pc:sldMk cId="1371976174" sldId="330"/>
            <ac:spMk id="13" creationId="{6C17C894-84F8-46BD-ABA7-A378354BD795}"/>
          </ac:spMkLst>
        </pc:spChg>
        <pc:spChg chg="del mod">
          <ac:chgData name="t x" userId="32ef71832b28eca0" providerId="LiveId" clId="{F4DF4BEC-7F63-42D3-8380-8D1AC41C3A0F}" dt="2025-04-28T19:49:07.341" v="29391" actId="478"/>
          <ac:spMkLst>
            <pc:docMk/>
            <pc:sldMk cId="1371976174" sldId="330"/>
            <ac:spMk id="14" creationId="{9C842925-2C1F-4EF9-A3C7-246C7D5E3B07}"/>
          </ac:spMkLst>
        </pc:spChg>
        <pc:spChg chg="mod">
          <ac:chgData name="t x" userId="32ef71832b28eca0" providerId="LiveId" clId="{F4DF4BEC-7F63-42D3-8380-8D1AC41C3A0F}" dt="2025-04-28T19:48:22.811" v="29387" actId="18245"/>
          <ac:spMkLst>
            <pc:docMk/>
            <pc:sldMk cId="1371976174" sldId="330"/>
            <ac:spMk id="15" creationId="{9D905603-3B3F-4E7C-8FEC-1328205D5A16}"/>
          </ac:spMkLst>
        </pc:spChg>
        <pc:spChg chg="mod">
          <ac:chgData name="t x" userId="32ef71832b28eca0" providerId="LiveId" clId="{F4DF4BEC-7F63-42D3-8380-8D1AC41C3A0F}" dt="2025-04-28T19:49:42.246" v="29396" actId="108"/>
          <ac:spMkLst>
            <pc:docMk/>
            <pc:sldMk cId="1371976174" sldId="330"/>
            <ac:spMk id="16" creationId="{A6A1BF08-ECF1-41EC-9636-8BF94D9F35B2}"/>
          </ac:spMkLst>
        </pc:spChg>
        <pc:spChg chg="del mod">
          <ac:chgData name="t x" userId="32ef71832b28eca0" providerId="LiveId" clId="{F4DF4BEC-7F63-42D3-8380-8D1AC41C3A0F}" dt="2025-04-28T19:49:02.977" v="29390" actId="478"/>
          <ac:spMkLst>
            <pc:docMk/>
            <pc:sldMk cId="1371976174" sldId="330"/>
            <ac:spMk id="17" creationId="{0ABE6C3F-6731-433C-B97D-3C34ABA064B1}"/>
          </ac:spMkLst>
        </pc:spChg>
        <pc:spChg chg="mod">
          <ac:chgData name="t x" userId="32ef71832b28eca0" providerId="LiveId" clId="{F4DF4BEC-7F63-42D3-8380-8D1AC41C3A0F}" dt="2025-04-28T19:48:22.811" v="29387" actId="18245"/>
          <ac:spMkLst>
            <pc:docMk/>
            <pc:sldMk cId="1371976174" sldId="330"/>
            <ac:spMk id="18" creationId="{53B80E7E-181F-4921-9560-6E95D8FDBD9B}"/>
          </ac:spMkLst>
        </pc:spChg>
        <pc:spChg chg="mod">
          <ac:chgData name="t x" userId="32ef71832b28eca0" providerId="LiveId" clId="{F4DF4BEC-7F63-42D3-8380-8D1AC41C3A0F}" dt="2025-04-28T19:49:45.114" v="29397" actId="108"/>
          <ac:spMkLst>
            <pc:docMk/>
            <pc:sldMk cId="1371976174" sldId="330"/>
            <ac:spMk id="19" creationId="{85810461-1696-400E-AEBF-34CD7B26F088}"/>
          </ac:spMkLst>
        </pc:spChg>
        <pc:spChg chg="del mod">
          <ac:chgData name="t x" userId="32ef71832b28eca0" providerId="LiveId" clId="{F4DF4BEC-7F63-42D3-8380-8D1AC41C3A0F}" dt="2025-04-28T19:48:57.280" v="29389" actId="478"/>
          <ac:spMkLst>
            <pc:docMk/>
            <pc:sldMk cId="1371976174" sldId="330"/>
            <ac:spMk id="20" creationId="{A95726EC-74ED-4AD6-87AC-2D1CACFF3C68}"/>
          </ac:spMkLst>
        </pc:spChg>
        <pc:spChg chg="mod">
          <ac:chgData name="t x" userId="32ef71832b28eca0" providerId="LiveId" clId="{F4DF4BEC-7F63-42D3-8380-8D1AC41C3A0F}" dt="2025-04-28T19:48:22.811" v="29387" actId="18245"/>
          <ac:spMkLst>
            <pc:docMk/>
            <pc:sldMk cId="1371976174" sldId="330"/>
            <ac:spMk id="21" creationId="{F178D6EC-DD38-4001-991F-A379E730E9EE}"/>
          </ac:spMkLst>
        </pc:spChg>
        <pc:spChg chg="add mod">
          <ac:chgData name="t x" userId="32ef71832b28eca0" providerId="LiveId" clId="{F4DF4BEC-7F63-42D3-8380-8D1AC41C3A0F}" dt="2025-04-28T19:56:53.248" v="29433" actId="207"/>
          <ac:spMkLst>
            <pc:docMk/>
            <pc:sldMk cId="1371976174" sldId="330"/>
            <ac:spMk id="28" creationId="{F8A17301-F29C-4874-818B-F246644AE058}"/>
          </ac:spMkLst>
        </pc:spChg>
        <pc:spChg chg="add mod">
          <ac:chgData name="t x" userId="32ef71832b28eca0" providerId="LiveId" clId="{F4DF4BEC-7F63-42D3-8380-8D1AC41C3A0F}" dt="2025-04-28T19:58:14.112" v="29489" actId="20577"/>
          <ac:spMkLst>
            <pc:docMk/>
            <pc:sldMk cId="1371976174" sldId="330"/>
            <ac:spMk id="29" creationId="{56C4E3B0-DBD3-4A04-9E93-200C1BF3D56B}"/>
          </ac:spMkLst>
        </pc:spChg>
        <pc:spChg chg="add mod">
          <ac:chgData name="t x" userId="32ef71832b28eca0" providerId="LiveId" clId="{F4DF4BEC-7F63-42D3-8380-8D1AC41C3A0F}" dt="2025-04-28T19:58:38.566" v="29527" actId="20577"/>
          <ac:spMkLst>
            <pc:docMk/>
            <pc:sldMk cId="1371976174" sldId="330"/>
            <ac:spMk id="30" creationId="{0F9B4A68-F9A7-4FAC-96A2-9F68605A4FDC}"/>
          </ac:spMkLst>
        </pc:spChg>
        <pc:spChg chg="add mod">
          <ac:chgData name="t x" userId="32ef71832b28eca0" providerId="LiveId" clId="{F4DF4BEC-7F63-42D3-8380-8D1AC41C3A0F}" dt="2025-04-28T19:59:00.692" v="29560" actId="20577"/>
          <ac:spMkLst>
            <pc:docMk/>
            <pc:sldMk cId="1371976174" sldId="330"/>
            <ac:spMk id="31" creationId="{F18F3B3B-8F79-48C3-9F75-E9BCFDD3DC7A}"/>
          </ac:spMkLst>
        </pc:spChg>
        <pc:spChg chg="add mod ord">
          <ac:chgData name="t x" userId="32ef71832b28eca0" providerId="LiveId" clId="{F4DF4BEC-7F63-42D3-8380-8D1AC41C3A0F}" dt="2025-04-28T20:00:35.932" v="29565" actId="1076"/>
          <ac:spMkLst>
            <pc:docMk/>
            <pc:sldMk cId="1371976174" sldId="330"/>
            <ac:spMk id="32" creationId="{1C5F7CFD-17F2-42EF-8306-B8BB7D0E1E63}"/>
          </ac:spMkLst>
        </pc:spChg>
        <pc:spChg chg="add mod ord">
          <ac:chgData name="t x" userId="32ef71832b28eca0" providerId="LiveId" clId="{F4DF4BEC-7F63-42D3-8380-8D1AC41C3A0F}" dt="2025-04-28T20:00:48.659" v="29568" actId="167"/>
          <ac:spMkLst>
            <pc:docMk/>
            <pc:sldMk cId="1371976174" sldId="330"/>
            <ac:spMk id="33" creationId="{78AC7605-8AB7-457D-87A3-48DBE420B478}"/>
          </ac:spMkLst>
        </pc:spChg>
        <pc:spChg chg="add mod ord">
          <ac:chgData name="t x" userId="32ef71832b28eca0" providerId="LiveId" clId="{F4DF4BEC-7F63-42D3-8380-8D1AC41C3A0F}" dt="2025-04-28T20:01:02.463" v="29571" actId="167"/>
          <ac:spMkLst>
            <pc:docMk/>
            <pc:sldMk cId="1371976174" sldId="330"/>
            <ac:spMk id="34" creationId="{F2FAEBCC-2E0B-40AE-AE1C-41A63C2AC83C}"/>
          </ac:spMkLst>
        </pc:spChg>
        <pc:spChg chg="add mod ord">
          <ac:chgData name="t x" userId="32ef71832b28eca0" providerId="LiveId" clId="{F4DF4BEC-7F63-42D3-8380-8D1AC41C3A0F}" dt="2025-04-28T20:01:13.926" v="29574" actId="167"/>
          <ac:spMkLst>
            <pc:docMk/>
            <pc:sldMk cId="1371976174" sldId="330"/>
            <ac:spMk id="35" creationId="{56D28B7E-AF20-40BA-B5EA-69A26F0F5925}"/>
          </ac:spMkLst>
        </pc:spChg>
        <pc:spChg chg="add mod">
          <ac:chgData name="t x" userId="32ef71832b28eca0" providerId="LiveId" clId="{F4DF4BEC-7F63-42D3-8380-8D1AC41C3A0F}" dt="2025-04-28T20:03:13.471" v="29596" actId="20577"/>
          <ac:spMkLst>
            <pc:docMk/>
            <pc:sldMk cId="1371976174" sldId="330"/>
            <ac:spMk id="36" creationId="{0A3A663B-903E-46B3-B64C-EFE918E92FD8}"/>
          </ac:spMkLst>
        </pc:spChg>
        <pc:grpChg chg="del mod">
          <ac:chgData name="t x" userId="32ef71832b28eca0" providerId="LiveId" clId="{F4DF4BEC-7F63-42D3-8380-8D1AC41C3A0F}" dt="2025-04-28T19:55:55.133" v="29414" actId="478"/>
          <ac:grpSpMkLst>
            <pc:docMk/>
            <pc:sldMk cId="1371976174" sldId="330"/>
            <ac:grpSpMk id="9" creationId="{D731856A-1D08-4437-94D3-8B874076B761}"/>
          </ac:grpSpMkLst>
        </pc:grpChg>
        <pc:graphicFrameChg chg="add del">
          <ac:chgData name="t x" userId="32ef71832b28eca0" providerId="LiveId" clId="{F4DF4BEC-7F63-42D3-8380-8D1AC41C3A0F}" dt="2025-04-28T19:39:15.337" v="29272" actId="26606"/>
          <ac:graphicFrameMkLst>
            <pc:docMk/>
            <pc:sldMk cId="1371976174" sldId="330"/>
            <ac:graphicFrameMk id="6" creationId="{1DB9B497-921D-EE1D-0D65-C9F3671D83F7}"/>
          </ac:graphicFrameMkLst>
        </pc:graphicFrameChg>
        <pc:graphicFrameChg chg="add del mod">
          <ac:chgData name="t x" userId="32ef71832b28eca0" providerId="LiveId" clId="{F4DF4BEC-7F63-42D3-8380-8D1AC41C3A0F}" dt="2025-04-28T19:48:22.811" v="29387" actId="18245"/>
          <ac:graphicFrameMkLst>
            <pc:docMk/>
            <pc:sldMk cId="1371976174" sldId="330"/>
            <ac:graphicFrameMk id="7" creationId="{8EE25454-477C-4435-F570-E026D94452F9}"/>
          </ac:graphicFrameMkLst>
        </pc:graphicFrameChg>
        <pc:picChg chg="add mod">
          <ac:chgData name="t x" userId="32ef71832b28eca0" providerId="LiveId" clId="{F4DF4BEC-7F63-42D3-8380-8D1AC41C3A0F}" dt="2025-04-28T19:50:06.259" v="29400" actId="1076"/>
          <ac:picMkLst>
            <pc:docMk/>
            <pc:sldMk cId="1371976174" sldId="330"/>
            <ac:picMk id="8" creationId="{3A5F6461-71BF-4037-9EDC-6B7787775F9C}"/>
          </ac:picMkLst>
        </pc:picChg>
        <pc:picChg chg="add mod">
          <ac:chgData name="t x" userId="32ef71832b28eca0" providerId="LiveId" clId="{F4DF4BEC-7F63-42D3-8380-8D1AC41C3A0F}" dt="2025-04-28T19:50:59.551" v="29403" actId="1076"/>
          <ac:picMkLst>
            <pc:docMk/>
            <pc:sldMk cId="1371976174" sldId="330"/>
            <ac:picMk id="23" creationId="{9D4E1ED1-258E-49DE-9315-E0BF34302498}"/>
          </ac:picMkLst>
        </pc:picChg>
        <pc:picChg chg="add mod">
          <ac:chgData name="t x" userId="32ef71832b28eca0" providerId="LiveId" clId="{F4DF4BEC-7F63-42D3-8380-8D1AC41C3A0F}" dt="2025-04-28T19:52:37.295" v="29406" actId="1076"/>
          <ac:picMkLst>
            <pc:docMk/>
            <pc:sldMk cId="1371976174" sldId="330"/>
            <ac:picMk id="25" creationId="{FAB18F49-E071-4586-8141-B2312D60F5AE}"/>
          </ac:picMkLst>
        </pc:picChg>
        <pc:picChg chg="add mod">
          <ac:chgData name="t x" userId="32ef71832b28eca0" providerId="LiveId" clId="{F4DF4BEC-7F63-42D3-8380-8D1AC41C3A0F}" dt="2025-04-28T19:54:01.020" v="29409" actId="1076"/>
          <ac:picMkLst>
            <pc:docMk/>
            <pc:sldMk cId="1371976174" sldId="330"/>
            <ac:picMk id="27" creationId="{B33F4D4A-6763-4F84-A84F-467629EF22A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6748C-6EA9-4A80-9566-5F2654E4045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6E98F75-5674-400E-A07E-EDB68BA4CAAE}">
      <dgm:prSet phldrT="[Text]"/>
      <dgm:spPr>
        <a:solidFill>
          <a:schemeClr val="accent4">
            <a:lumMod val="50000"/>
          </a:schemeClr>
        </a:solidFill>
      </dgm:spPr>
      <dgm:t>
        <a:bodyPr/>
        <a:lstStyle/>
        <a:p>
          <a:r>
            <a:rPr lang="en-US" dirty="0"/>
            <a:t>Identification</a:t>
          </a:r>
        </a:p>
      </dgm:t>
    </dgm:pt>
    <dgm:pt modelId="{DF433085-34F1-440F-8968-C06983270D0E}" type="parTrans" cxnId="{110EE71D-9859-43E1-97BC-8A227486FA1F}">
      <dgm:prSet/>
      <dgm:spPr/>
      <dgm:t>
        <a:bodyPr/>
        <a:lstStyle/>
        <a:p>
          <a:endParaRPr lang="en-US"/>
        </a:p>
      </dgm:t>
    </dgm:pt>
    <dgm:pt modelId="{D9C17B76-BDD0-4F76-83E9-4194B4773C3E}" type="sibTrans" cxnId="{110EE71D-9859-43E1-97BC-8A227486FA1F}">
      <dgm:prSet/>
      <dgm:spPr/>
      <dgm:t>
        <a:bodyPr/>
        <a:lstStyle/>
        <a:p>
          <a:endParaRPr lang="en-US"/>
        </a:p>
      </dgm:t>
    </dgm:pt>
    <dgm:pt modelId="{A69A0BFA-191E-404B-8B12-1E9ABD0B0EB8}">
      <dgm:prSet phldrT="[Text]"/>
      <dgm:spPr/>
      <dgm:t>
        <a:bodyPr/>
        <a:lstStyle/>
        <a:p>
          <a:r>
            <a:rPr lang="en-US" dirty="0">
              <a:solidFill>
                <a:schemeClr val="accent4">
                  <a:lumMod val="50000"/>
                </a:schemeClr>
              </a:solidFill>
            </a:rPr>
            <a:t>Find sources of economic data</a:t>
          </a:r>
        </a:p>
      </dgm:t>
    </dgm:pt>
    <dgm:pt modelId="{BDB52152-F659-43E7-8EC5-07B9EB8DED2D}" type="parTrans" cxnId="{F0FAE0A2-6C8B-4916-90A6-9F9A7289F670}">
      <dgm:prSet/>
      <dgm:spPr/>
      <dgm:t>
        <a:bodyPr/>
        <a:lstStyle/>
        <a:p>
          <a:endParaRPr lang="en-US"/>
        </a:p>
      </dgm:t>
    </dgm:pt>
    <dgm:pt modelId="{279ADBDA-CD69-4E09-8496-333F440CCB13}" type="sibTrans" cxnId="{F0FAE0A2-6C8B-4916-90A6-9F9A7289F670}">
      <dgm:prSet/>
      <dgm:spPr/>
      <dgm:t>
        <a:bodyPr/>
        <a:lstStyle/>
        <a:p>
          <a:endParaRPr lang="en-US"/>
        </a:p>
      </dgm:t>
    </dgm:pt>
    <dgm:pt modelId="{D26F7935-FEF5-4FFF-8BDF-911F2E91E3A6}">
      <dgm:prSet phldrT="[Text]"/>
      <dgm:spPr/>
      <dgm:t>
        <a:bodyPr/>
        <a:lstStyle/>
        <a:p>
          <a:r>
            <a:rPr lang="en-US" dirty="0">
              <a:solidFill>
                <a:schemeClr val="accent4">
                  <a:lumMod val="50000"/>
                </a:schemeClr>
              </a:solidFill>
            </a:rPr>
            <a:t>Identify data relative to client request</a:t>
          </a:r>
        </a:p>
      </dgm:t>
    </dgm:pt>
    <dgm:pt modelId="{57FFA1B0-E413-4E50-B3E6-FCE15E0D5282}" type="parTrans" cxnId="{70708B53-61EB-40E9-BE46-438E753466A8}">
      <dgm:prSet/>
      <dgm:spPr/>
      <dgm:t>
        <a:bodyPr/>
        <a:lstStyle/>
        <a:p>
          <a:endParaRPr lang="en-US"/>
        </a:p>
      </dgm:t>
    </dgm:pt>
    <dgm:pt modelId="{6ACF15EF-FAD5-4EBE-AECC-7F3A164F72C8}" type="sibTrans" cxnId="{70708B53-61EB-40E9-BE46-438E753466A8}">
      <dgm:prSet/>
      <dgm:spPr/>
      <dgm:t>
        <a:bodyPr/>
        <a:lstStyle/>
        <a:p>
          <a:endParaRPr lang="en-US"/>
        </a:p>
      </dgm:t>
    </dgm:pt>
    <dgm:pt modelId="{179DC334-C976-4E47-8C5B-355653685DB8}">
      <dgm:prSet phldrT="[Text]"/>
      <dgm:spPr>
        <a:solidFill>
          <a:schemeClr val="accent4">
            <a:lumMod val="50000"/>
          </a:schemeClr>
        </a:solidFill>
      </dgm:spPr>
      <dgm:t>
        <a:bodyPr/>
        <a:lstStyle/>
        <a:p>
          <a:r>
            <a:rPr lang="en-US" dirty="0"/>
            <a:t>Review</a:t>
          </a:r>
        </a:p>
      </dgm:t>
    </dgm:pt>
    <dgm:pt modelId="{064867E8-BAC0-4049-8ED3-270E7D791BFE}" type="parTrans" cxnId="{81B6349B-4FF0-47BC-9C14-9801941CB569}">
      <dgm:prSet/>
      <dgm:spPr/>
      <dgm:t>
        <a:bodyPr/>
        <a:lstStyle/>
        <a:p>
          <a:endParaRPr lang="en-US"/>
        </a:p>
      </dgm:t>
    </dgm:pt>
    <dgm:pt modelId="{8D032DAD-F007-4F93-9207-39EC4428417D}" type="sibTrans" cxnId="{81B6349B-4FF0-47BC-9C14-9801941CB569}">
      <dgm:prSet/>
      <dgm:spPr/>
      <dgm:t>
        <a:bodyPr/>
        <a:lstStyle/>
        <a:p>
          <a:endParaRPr lang="en-US"/>
        </a:p>
      </dgm:t>
    </dgm:pt>
    <dgm:pt modelId="{CDC5CB98-83BE-4EF3-888B-CA46E6931A8B}">
      <dgm:prSet phldrT="[Text]"/>
      <dgm:spPr/>
      <dgm:t>
        <a:bodyPr/>
        <a:lstStyle/>
        <a:p>
          <a:r>
            <a:rPr lang="en-US" dirty="0">
              <a:solidFill>
                <a:schemeClr val="accent4">
                  <a:lumMod val="50000"/>
                </a:schemeClr>
              </a:solidFill>
            </a:rPr>
            <a:t>Review and vet data with client</a:t>
          </a:r>
        </a:p>
      </dgm:t>
    </dgm:pt>
    <dgm:pt modelId="{3CB18A67-7CE2-4FED-A32F-3A94FF88F8EE}" type="parTrans" cxnId="{9D176959-5829-472E-A9BD-84E8D5BFCC3A}">
      <dgm:prSet/>
      <dgm:spPr/>
      <dgm:t>
        <a:bodyPr/>
        <a:lstStyle/>
        <a:p>
          <a:endParaRPr lang="en-US"/>
        </a:p>
      </dgm:t>
    </dgm:pt>
    <dgm:pt modelId="{E3B347C7-20D7-4ED7-AA34-914D69473B2C}" type="sibTrans" cxnId="{9D176959-5829-472E-A9BD-84E8D5BFCC3A}">
      <dgm:prSet/>
      <dgm:spPr/>
      <dgm:t>
        <a:bodyPr/>
        <a:lstStyle/>
        <a:p>
          <a:endParaRPr lang="en-US"/>
        </a:p>
      </dgm:t>
    </dgm:pt>
    <dgm:pt modelId="{E6B94184-4824-445D-8B4D-5890F86CC6DB}">
      <dgm:prSet phldrT="[Text]"/>
      <dgm:spPr/>
      <dgm:t>
        <a:bodyPr/>
        <a:lstStyle/>
        <a:p>
          <a:r>
            <a:rPr lang="en-US" dirty="0">
              <a:solidFill>
                <a:schemeClr val="accent4">
                  <a:lumMod val="50000"/>
                </a:schemeClr>
              </a:solidFill>
            </a:rPr>
            <a:t>Manually download tables of interest</a:t>
          </a:r>
        </a:p>
      </dgm:t>
    </dgm:pt>
    <dgm:pt modelId="{75C58949-286E-41A4-AFC9-95767F8ADCCF}" type="parTrans" cxnId="{905341E6-A090-4472-BBE4-00422A382A43}">
      <dgm:prSet/>
      <dgm:spPr/>
      <dgm:t>
        <a:bodyPr/>
        <a:lstStyle/>
        <a:p>
          <a:endParaRPr lang="en-US"/>
        </a:p>
      </dgm:t>
    </dgm:pt>
    <dgm:pt modelId="{58A711A4-61DE-4E25-B5F9-2832F01A3031}" type="sibTrans" cxnId="{905341E6-A090-4472-BBE4-00422A382A43}">
      <dgm:prSet/>
      <dgm:spPr/>
      <dgm:t>
        <a:bodyPr/>
        <a:lstStyle/>
        <a:p>
          <a:endParaRPr lang="en-US"/>
        </a:p>
      </dgm:t>
    </dgm:pt>
    <dgm:pt modelId="{B20699C2-2EAB-403F-9DA8-3C63E35DF2D8}">
      <dgm:prSet phldrT="[Text]"/>
      <dgm:spPr>
        <a:solidFill>
          <a:schemeClr val="accent4">
            <a:lumMod val="50000"/>
          </a:schemeClr>
        </a:solidFill>
      </dgm:spPr>
      <dgm:t>
        <a:bodyPr/>
        <a:lstStyle/>
        <a:p>
          <a:r>
            <a:rPr lang="en-US" dirty="0"/>
            <a:t>Load</a:t>
          </a:r>
        </a:p>
      </dgm:t>
    </dgm:pt>
    <dgm:pt modelId="{606C31E3-1AF4-4F3C-9767-37A374CC1F1D}" type="parTrans" cxnId="{07F725B2-824A-4DD1-B8D2-5516393ABB26}">
      <dgm:prSet/>
      <dgm:spPr/>
      <dgm:t>
        <a:bodyPr/>
        <a:lstStyle/>
        <a:p>
          <a:endParaRPr lang="en-US"/>
        </a:p>
      </dgm:t>
    </dgm:pt>
    <dgm:pt modelId="{D1CF9FCD-2DAB-4814-8F97-4927C2AE7B32}" type="sibTrans" cxnId="{07F725B2-824A-4DD1-B8D2-5516393ABB26}">
      <dgm:prSet/>
      <dgm:spPr/>
      <dgm:t>
        <a:bodyPr/>
        <a:lstStyle/>
        <a:p>
          <a:endParaRPr lang="en-US"/>
        </a:p>
      </dgm:t>
    </dgm:pt>
    <dgm:pt modelId="{5923D1E1-F924-41CC-9DCB-CC86E4FA8B6D}">
      <dgm:prSet phldrT="[Text]"/>
      <dgm:spPr/>
      <dgm:t>
        <a:bodyPr/>
        <a:lstStyle/>
        <a:p>
          <a:r>
            <a:rPr lang="en-US" dirty="0">
              <a:solidFill>
                <a:schemeClr val="accent4">
                  <a:lumMod val="50000"/>
                </a:schemeClr>
              </a:solidFill>
            </a:rPr>
            <a:t>Upload data to repository</a:t>
          </a:r>
        </a:p>
      </dgm:t>
    </dgm:pt>
    <dgm:pt modelId="{1618FBD8-B60B-471F-87C0-59265A381535}" type="parTrans" cxnId="{07B55555-C974-40A7-9831-B95A701CC5C7}">
      <dgm:prSet/>
      <dgm:spPr/>
      <dgm:t>
        <a:bodyPr/>
        <a:lstStyle/>
        <a:p>
          <a:endParaRPr lang="en-US"/>
        </a:p>
      </dgm:t>
    </dgm:pt>
    <dgm:pt modelId="{F7B42FAB-DE21-4258-935D-9CCEC893FD6F}" type="sibTrans" cxnId="{07B55555-C974-40A7-9831-B95A701CC5C7}">
      <dgm:prSet/>
      <dgm:spPr/>
      <dgm:t>
        <a:bodyPr/>
        <a:lstStyle/>
        <a:p>
          <a:endParaRPr lang="en-US"/>
        </a:p>
      </dgm:t>
    </dgm:pt>
    <dgm:pt modelId="{C8860370-B0DC-44F1-8812-927E8269F790}">
      <dgm:prSet phldrT="[Text]"/>
      <dgm:spPr/>
      <dgm:t>
        <a:bodyPr/>
        <a:lstStyle/>
        <a:p>
          <a:r>
            <a:rPr lang="en-US" dirty="0">
              <a:solidFill>
                <a:schemeClr val="accent4">
                  <a:lumMod val="50000"/>
                </a:schemeClr>
              </a:solidFill>
            </a:rPr>
            <a:t>Read dataframes into Jupyter notebook</a:t>
          </a:r>
        </a:p>
      </dgm:t>
    </dgm:pt>
    <dgm:pt modelId="{9DA5D244-90AE-49A5-8A66-C0F3BAE943DA}" type="parTrans" cxnId="{8B198C85-27B1-4D7C-BA3C-0CC4E6EF4EC1}">
      <dgm:prSet/>
      <dgm:spPr/>
      <dgm:t>
        <a:bodyPr/>
        <a:lstStyle/>
        <a:p>
          <a:endParaRPr lang="en-US"/>
        </a:p>
      </dgm:t>
    </dgm:pt>
    <dgm:pt modelId="{46AA5CEB-C6FC-4043-AAA3-E00CD0010E37}" type="sibTrans" cxnId="{8B198C85-27B1-4D7C-BA3C-0CC4E6EF4EC1}">
      <dgm:prSet/>
      <dgm:spPr/>
      <dgm:t>
        <a:bodyPr/>
        <a:lstStyle/>
        <a:p>
          <a:endParaRPr lang="en-US"/>
        </a:p>
      </dgm:t>
    </dgm:pt>
    <dgm:pt modelId="{2DE2418E-3E2B-4CA4-8DE5-9B34C736C768}" type="pres">
      <dgm:prSet presAssocID="{D186748C-6EA9-4A80-9566-5F2654E40452}" presName="linearFlow" presStyleCnt="0">
        <dgm:presLayoutVars>
          <dgm:dir/>
          <dgm:animLvl val="lvl"/>
          <dgm:resizeHandles val="exact"/>
        </dgm:presLayoutVars>
      </dgm:prSet>
      <dgm:spPr/>
    </dgm:pt>
    <dgm:pt modelId="{4EAAF7B6-BBEE-4691-AD3F-AA6AFC45517C}" type="pres">
      <dgm:prSet presAssocID="{56E98F75-5674-400E-A07E-EDB68BA4CAAE}" presName="composite" presStyleCnt="0"/>
      <dgm:spPr/>
    </dgm:pt>
    <dgm:pt modelId="{849E23FC-78DA-49F5-873F-CD6F218CC2D7}" type="pres">
      <dgm:prSet presAssocID="{56E98F75-5674-400E-A07E-EDB68BA4CAAE}" presName="parentText" presStyleLbl="alignNode1" presStyleIdx="0" presStyleCnt="3" custLinFactNeighborX="0" custLinFactNeighborY="2112">
        <dgm:presLayoutVars>
          <dgm:chMax val="1"/>
          <dgm:bulletEnabled val="1"/>
        </dgm:presLayoutVars>
      </dgm:prSet>
      <dgm:spPr/>
    </dgm:pt>
    <dgm:pt modelId="{05E602FA-4158-4873-8C2F-7AE282775F6A}" type="pres">
      <dgm:prSet presAssocID="{56E98F75-5674-400E-A07E-EDB68BA4CAAE}" presName="descendantText" presStyleLbl="alignAcc1" presStyleIdx="0" presStyleCnt="3" custLinFactNeighborX="0" custLinFactNeighborY="3249">
        <dgm:presLayoutVars>
          <dgm:bulletEnabled val="1"/>
        </dgm:presLayoutVars>
      </dgm:prSet>
      <dgm:spPr/>
    </dgm:pt>
    <dgm:pt modelId="{9C689BA6-86A4-4E89-BDE4-8CFD8ABBEFD7}" type="pres">
      <dgm:prSet presAssocID="{D9C17B76-BDD0-4F76-83E9-4194B4773C3E}" presName="sp" presStyleCnt="0"/>
      <dgm:spPr/>
    </dgm:pt>
    <dgm:pt modelId="{92F60BFB-1D5B-4D25-AED6-954537617503}" type="pres">
      <dgm:prSet presAssocID="{179DC334-C976-4E47-8C5B-355653685DB8}" presName="composite" presStyleCnt="0"/>
      <dgm:spPr/>
    </dgm:pt>
    <dgm:pt modelId="{EDA8E5C6-648A-4CDA-B428-65F23E777119}" type="pres">
      <dgm:prSet presAssocID="{179DC334-C976-4E47-8C5B-355653685DB8}" presName="parentText" presStyleLbl="alignNode1" presStyleIdx="1" presStyleCnt="3">
        <dgm:presLayoutVars>
          <dgm:chMax val="1"/>
          <dgm:bulletEnabled val="1"/>
        </dgm:presLayoutVars>
      </dgm:prSet>
      <dgm:spPr/>
    </dgm:pt>
    <dgm:pt modelId="{6CE55951-A5EB-49BB-B81D-E28506214D71}" type="pres">
      <dgm:prSet presAssocID="{179DC334-C976-4E47-8C5B-355653685DB8}" presName="descendantText" presStyleLbl="alignAcc1" presStyleIdx="1" presStyleCnt="3">
        <dgm:presLayoutVars>
          <dgm:bulletEnabled val="1"/>
        </dgm:presLayoutVars>
      </dgm:prSet>
      <dgm:spPr/>
    </dgm:pt>
    <dgm:pt modelId="{57338BF2-ADAB-4704-878D-A7C8633B3B58}" type="pres">
      <dgm:prSet presAssocID="{8D032DAD-F007-4F93-9207-39EC4428417D}" presName="sp" presStyleCnt="0"/>
      <dgm:spPr/>
    </dgm:pt>
    <dgm:pt modelId="{B37365C3-AB19-4F26-AAC2-6843F0C89F58}" type="pres">
      <dgm:prSet presAssocID="{B20699C2-2EAB-403F-9DA8-3C63E35DF2D8}" presName="composite" presStyleCnt="0"/>
      <dgm:spPr/>
    </dgm:pt>
    <dgm:pt modelId="{69F18082-1854-4890-B849-23AF0E5A086B}" type="pres">
      <dgm:prSet presAssocID="{B20699C2-2EAB-403F-9DA8-3C63E35DF2D8}" presName="parentText" presStyleLbl="alignNode1" presStyleIdx="2" presStyleCnt="3">
        <dgm:presLayoutVars>
          <dgm:chMax val="1"/>
          <dgm:bulletEnabled val="1"/>
        </dgm:presLayoutVars>
      </dgm:prSet>
      <dgm:spPr/>
    </dgm:pt>
    <dgm:pt modelId="{C3994431-C82C-4D9D-B919-9E96D5D79F8A}" type="pres">
      <dgm:prSet presAssocID="{B20699C2-2EAB-403F-9DA8-3C63E35DF2D8}" presName="descendantText" presStyleLbl="alignAcc1" presStyleIdx="2" presStyleCnt="3">
        <dgm:presLayoutVars>
          <dgm:bulletEnabled val="1"/>
        </dgm:presLayoutVars>
      </dgm:prSet>
      <dgm:spPr/>
    </dgm:pt>
  </dgm:ptLst>
  <dgm:cxnLst>
    <dgm:cxn modelId="{110EE71D-9859-43E1-97BC-8A227486FA1F}" srcId="{D186748C-6EA9-4A80-9566-5F2654E40452}" destId="{56E98F75-5674-400E-A07E-EDB68BA4CAAE}" srcOrd="0" destOrd="0" parTransId="{DF433085-34F1-440F-8968-C06983270D0E}" sibTransId="{D9C17B76-BDD0-4F76-83E9-4194B4773C3E}"/>
    <dgm:cxn modelId="{608BF244-6A37-4F4A-840E-299883B2B84D}" type="presOf" srcId="{179DC334-C976-4E47-8C5B-355653685DB8}" destId="{EDA8E5C6-648A-4CDA-B428-65F23E777119}" srcOrd="0" destOrd="0" presId="urn:microsoft.com/office/officeart/2005/8/layout/chevron2"/>
    <dgm:cxn modelId="{70708B53-61EB-40E9-BE46-438E753466A8}" srcId="{56E98F75-5674-400E-A07E-EDB68BA4CAAE}" destId="{D26F7935-FEF5-4FFF-8BDF-911F2E91E3A6}" srcOrd="1" destOrd="0" parTransId="{57FFA1B0-E413-4E50-B3E6-FCE15E0D5282}" sibTransId="{6ACF15EF-FAD5-4EBE-AECC-7F3A164F72C8}"/>
    <dgm:cxn modelId="{07B55555-C974-40A7-9831-B95A701CC5C7}" srcId="{B20699C2-2EAB-403F-9DA8-3C63E35DF2D8}" destId="{5923D1E1-F924-41CC-9DCB-CC86E4FA8B6D}" srcOrd="0" destOrd="0" parTransId="{1618FBD8-B60B-471F-87C0-59265A381535}" sibTransId="{F7B42FAB-DE21-4258-935D-9CCEC893FD6F}"/>
    <dgm:cxn modelId="{25221556-1934-49F0-B0C6-831B8CF4657F}" type="presOf" srcId="{C8860370-B0DC-44F1-8812-927E8269F790}" destId="{C3994431-C82C-4D9D-B919-9E96D5D79F8A}" srcOrd="0" destOrd="1" presId="urn:microsoft.com/office/officeart/2005/8/layout/chevron2"/>
    <dgm:cxn modelId="{9FBCB778-30FA-4BF1-B4C0-9A4D23571209}" type="presOf" srcId="{D26F7935-FEF5-4FFF-8BDF-911F2E91E3A6}" destId="{05E602FA-4158-4873-8C2F-7AE282775F6A}" srcOrd="0" destOrd="1" presId="urn:microsoft.com/office/officeart/2005/8/layout/chevron2"/>
    <dgm:cxn modelId="{9D176959-5829-472E-A9BD-84E8D5BFCC3A}" srcId="{179DC334-C976-4E47-8C5B-355653685DB8}" destId="{CDC5CB98-83BE-4EF3-888B-CA46E6931A8B}" srcOrd="0" destOrd="0" parTransId="{3CB18A67-7CE2-4FED-A32F-3A94FF88F8EE}" sibTransId="{E3B347C7-20D7-4ED7-AA34-914D69473B2C}"/>
    <dgm:cxn modelId="{8B198C85-27B1-4D7C-BA3C-0CC4E6EF4EC1}" srcId="{B20699C2-2EAB-403F-9DA8-3C63E35DF2D8}" destId="{C8860370-B0DC-44F1-8812-927E8269F790}" srcOrd="1" destOrd="0" parTransId="{9DA5D244-90AE-49A5-8A66-C0F3BAE943DA}" sibTransId="{46AA5CEB-C6FC-4043-AAA3-E00CD0010E37}"/>
    <dgm:cxn modelId="{A9D43E97-97D3-4389-A70E-CA68EDB415F8}" type="presOf" srcId="{CDC5CB98-83BE-4EF3-888B-CA46E6931A8B}" destId="{6CE55951-A5EB-49BB-B81D-E28506214D71}" srcOrd="0" destOrd="0" presId="urn:microsoft.com/office/officeart/2005/8/layout/chevron2"/>
    <dgm:cxn modelId="{81B6349B-4FF0-47BC-9C14-9801941CB569}" srcId="{D186748C-6EA9-4A80-9566-5F2654E40452}" destId="{179DC334-C976-4E47-8C5B-355653685DB8}" srcOrd="1" destOrd="0" parTransId="{064867E8-BAC0-4049-8ED3-270E7D791BFE}" sibTransId="{8D032DAD-F007-4F93-9207-39EC4428417D}"/>
    <dgm:cxn modelId="{F0FAE0A2-6C8B-4916-90A6-9F9A7289F670}" srcId="{56E98F75-5674-400E-A07E-EDB68BA4CAAE}" destId="{A69A0BFA-191E-404B-8B12-1E9ABD0B0EB8}" srcOrd="0" destOrd="0" parTransId="{BDB52152-F659-43E7-8EC5-07B9EB8DED2D}" sibTransId="{279ADBDA-CD69-4E09-8496-333F440CCB13}"/>
    <dgm:cxn modelId="{FE400DA9-92EB-47E5-A25D-6E44AD3752A8}" type="presOf" srcId="{5923D1E1-F924-41CC-9DCB-CC86E4FA8B6D}" destId="{C3994431-C82C-4D9D-B919-9E96D5D79F8A}" srcOrd="0" destOrd="0" presId="urn:microsoft.com/office/officeart/2005/8/layout/chevron2"/>
    <dgm:cxn modelId="{07F725B2-824A-4DD1-B8D2-5516393ABB26}" srcId="{D186748C-6EA9-4A80-9566-5F2654E40452}" destId="{B20699C2-2EAB-403F-9DA8-3C63E35DF2D8}" srcOrd="2" destOrd="0" parTransId="{606C31E3-1AF4-4F3C-9767-37A374CC1F1D}" sibTransId="{D1CF9FCD-2DAB-4814-8F97-4927C2AE7B32}"/>
    <dgm:cxn modelId="{135363B9-9B2F-418D-B4BB-128F6EFB10F1}" type="presOf" srcId="{56E98F75-5674-400E-A07E-EDB68BA4CAAE}" destId="{849E23FC-78DA-49F5-873F-CD6F218CC2D7}" srcOrd="0" destOrd="0" presId="urn:microsoft.com/office/officeart/2005/8/layout/chevron2"/>
    <dgm:cxn modelId="{CE5584D5-6A07-40FF-8E7C-2C93F7E1E9ED}" type="presOf" srcId="{D186748C-6EA9-4A80-9566-5F2654E40452}" destId="{2DE2418E-3E2B-4CA4-8DE5-9B34C736C768}" srcOrd="0" destOrd="0" presId="urn:microsoft.com/office/officeart/2005/8/layout/chevron2"/>
    <dgm:cxn modelId="{3455E8DC-095A-4C62-940F-B8BA09F91021}" type="presOf" srcId="{A69A0BFA-191E-404B-8B12-1E9ABD0B0EB8}" destId="{05E602FA-4158-4873-8C2F-7AE282775F6A}" srcOrd="0" destOrd="0" presId="urn:microsoft.com/office/officeart/2005/8/layout/chevron2"/>
    <dgm:cxn modelId="{26A28BE2-C302-4BB8-9F44-9DAD0F5AACE2}" type="presOf" srcId="{B20699C2-2EAB-403F-9DA8-3C63E35DF2D8}" destId="{69F18082-1854-4890-B849-23AF0E5A086B}" srcOrd="0" destOrd="0" presId="urn:microsoft.com/office/officeart/2005/8/layout/chevron2"/>
    <dgm:cxn modelId="{AAFB18E3-00CA-4F20-A52E-6F18124B0614}" type="presOf" srcId="{E6B94184-4824-445D-8B4D-5890F86CC6DB}" destId="{6CE55951-A5EB-49BB-B81D-E28506214D71}" srcOrd="0" destOrd="1" presId="urn:microsoft.com/office/officeart/2005/8/layout/chevron2"/>
    <dgm:cxn modelId="{905341E6-A090-4472-BBE4-00422A382A43}" srcId="{179DC334-C976-4E47-8C5B-355653685DB8}" destId="{E6B94184-4824-445D-8B4D-5890F86CC6DB}" srcOrd="1" destOrd="0" parTransId="{75C58949-286E-41A4-AFC9-95767F8ADCCF}" sibTransId="{58A711A4-61DE-4E25-B5F9-2832F01A3031}"/>
    <dgm:cxn modelId="{F971EAD2-13FB-431B-9279-9CF74E5665B6}" type="presParOf" srcId="{2DE2418E-3E2B-4CA4-8DE5-9B34C736C768}" destId="{4EAAF7B6-BBEE-4691-AD3F-AA6AFC45517C}" srcOrd="0" destOrd="0" presId="urn:microsoft.com/office/officeart/2005/8/layout/chevron2"/>
    <dgm:cxn modelId="{E4089452-F8B8-4857-9F2A-214675A98012}" type="presParOf" srcId="{4EAAF7B6-BBEE-4691-AD3F-AA6AFC45517C}" destId="{849E23FC-78DA-49F5-873F-CD6F218CC2D7}" srcOrd="0" destOrd="0" presId="urn:microsoft.com/office/officeart/2005/8/layout/chevron2"/>
    <dgm:cxn modelId="{051AFDC3-E6A8-4B8E-9D63-284273682128}" type="presParOf" srcId="{4EAAF7B6-BBEE-4691-AD3F-AA6AFC45517C}" destId="{05E602FA-4158-4873-8C2F-7AE282775F6A}" srcOrd="1" destOrd="0" presId="urn:microsoft.com/office/officeart/2005/8/layout/chevron2"/>
    <dgm:cxn modelId="{E1B3A335-4A7A-427B-BE64-725BF0E4E585}" type="presParOf" srcId="{2DE2418E-3E2B-4CA4-8DE5-9B34C736C768}" destId="{9C689BA6-86A4-4E89-BDE4-8CFD8ABBEFD7}" srcOrd="1" destOrd="0" presId="urn:microsoft.com/office/officeart/2005/8/layout/chevron2"/>
    <dgm:cxn modelId="{0D02C015-065B-4584-BFD0-65FF3A2EB927}" type="presParOf" srcId="{2DE2418E-3E2B-4CA4-8DE5-9B34C736C768}" destId="{92F60BFB-1D5B-4D25-AED6-954537617503}" srcOrd="2" destOrd="0" presId="urn:microsoft.com/office/officeart/2005/8/layout/chevron2"/>
    <dgm:cxn modelId="{7EF603E6-EA2E-4202-9BFF-6F549565B3EF}" type="presParOf" srcId="{92F60BFB-1D5B-4D25-AED6-954537617503}" destId="{EDA8E5C6-648A-4CDA-B428-65F23E777119}" srcOrd="0" destOrd="0" presId="urn:microsoft.com/office/officeart/2005/8/layout/chevron2"/>
    <dgm:cxn modelId="{EF8BB4B2-8191-4F23-A2CC-959949238F6B}" type="presParOf" srcId="{92F60BFB-1D5B-4D25-AED6-954537617503}" destId="{6CE55951-A5EB-49BB-B81D-E28506214D71}" srcOrd="1" destOrd="0" presId="urn:microsoft.com/office/officeart/2005/8/layout/chevron2"/>
    <dgm:cxn modelId="{4BA22F96-772C-40C4-B3E8-0A42488D4A85}" type="presParOf" srcId="{2DE2418E-3E2B-4CA4-8DE5-9B34C736C768}" destId="{57338BF2-ADAB-4704-878D-A7C8633B3B58}" srcOrd="3" destOrd="0" presId="urn:microsoft.com/office/officeart/2005/8/layout/chevron2"/>
    <dgm:cxn modelId="{B022E278-70BF-493B-822D-988F6654BCED}" type="presParOf" srcId="{2DE2418E-3E2B-4CA4-8DE5-9B34C736C768}" destId="{B37365C3-AB19-4F26-AAC2-6843F0C89F58}" srcOrd="4" destOrd="0" presId="urn:microsoft.com/office/officeart/2005/8/layout/chevron2"/>
    <dgm:cxn modelId="{7C4EFEE6-130C-47C2-BFE2-3EDBF5A4DDDC}" type="presParOf" srcId="{B37365C3-AB19-4F26-AAC2-6843F0C89F58}" destId="{69F18082-1854-4890-B849-23AF0E5A086B}" srcOrd="0" destOrd="0" presId="urn:microsoft.com/office/officeart/2005/8/layout/chevron2"/>
    <dgm:cxn modelId="{EDD88EFE-81FF-43C1-8243-6D8252A7003E}" type="presParOf" srcId="{B37365C3-AB19-4F26-AAC2-6843F0C89F58}" destId="{C3994431-C82C-4D9D-B919-9E96D5D79F8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5FF4DA-F135-494D-AABB-5DC140758307}"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137FAA5-D4EF-44CE-A3F3-B287A28FB78C}">
      <dgm:prSet phldrT="[Text]" custT="1"/>
      <dgm:spPr>
        <a:solidFill>
          <a:srgbClr val="FFC000">
            <a:lumMod val="50000"/>
          </a:srgbClr>
        </a:solidFill>
        <a:ln w="12700" cap="flat" cmpd="sng" algn="ctr">
          <a:solidFill>
            <a:prstClr val="white">
              <a:hueOff val="0"/>
              <a:satOff val="0"/>
              <a:lumOff val="0"/>
              <a:alphaOff val="0"/>
            </a:prstClr>
          </a:solidFill>
          <a:prstDash val="solid"/>
          <a:miter lim="800000"/>
        </a:ln>
        <a:effectLst/>
      </dgm:spPr>
      <dgm:t>
        <a:bodyPr spcFirstLastPara="0" vert="horz" wrap="square" lIns="95250" tIns="95250" rIns="95250" bIns="95250" numCol="1" spcCol="1270" anchor="ctr" anchorCtr="0"/>
        <a:lstStyle/>
        <a:p>
          <a:pPr algn="l">
            <a:buNone/>
          </a:pPr>
          <a:endParaRPr lang="en-US" sz="2500" kern="1200" dirty="0"/>
        </a:p>
        <a:p>
          <a:pPr algn="ctr">
            <a:buNone/>
          </a:pPr>
          <a:r>
            <a:rPr lang="en-US" sz="2500" kern="1200" dirty="0"/>
            <a:t>Clean</a:t>
          </a:r>
        </a:p>
      </dgm:t>
    </dgm:pt>
    <dgm:pt modelId="{B2BC74BE-E269-4865-AC47-EA99D7C49A96}" type="parTrans" cxnId="{B9866869-8E02-481E-B9DA-E3954A86C0D5}">
      <dgm:prSet/>
      <dgm:spPr/>
      <dgm:t>
        <a:bodyPr/>
        <a:lstStyle/>
        <a:p>
          <a:endParaRPr lang="en-US"/>
        </a:p>
      </dgm:t>
    </dgm:pt>
    <dgm:pt modelId="{3426BD55-7DD0-47AE-8066-359312EC0DCD}" type="sibTrans" cxnId="{B9866869-8E02-481E-B9DA-E3954A86C0D5}">
      <dgm:prSet/>
      <dgm:spPr/>
      <dgm:t>
        <a:bodyPr/>
        <a:lstStyle/>
        <a:p>
          <a:endParaRPr lang="en-US"/>
        </a:p>
      </dgm:t>
    </dgm:pt>
    <dgm:pt modelId="{B2CC6B2D-A9BA-48E1-9105-2DB33E9FC104}">
      <dgm:prSet phldrT="[Text]"/>
      <dgm:spPr>
        <a:solidFill>
          <a:srgbClr val="FFC000">
            <a:lumMod val="50000"/>
          </a:srgbClr>
        </a:solidFill>
        <a:ln w="12700" cap="flat" cmpd="sng" algn="ctr">
          <a:solidFill>
            <a:prstClr val="white">
              <a:hueOff val="0"/>
              <a:satOff val="0"/>
              <a:lumOff val="0"/>
              <a:alphaOff val="0"/>
            </a:prstClr>
          </a:solidFill>
          <a:prstDash val="solid"/>
          <a:miter lim="800000"/>
        </a:ln>
        <a:effectLst/>
      </dgm:spPr>
      <dgm:t>
        <a:bodyPr spcFirstLastPara="0" vert="horz" wrap="square" lIns="95250" tIns="95250" rIns="95250" bIns="95250" numCol="1" spcCol="1270" anchor="ctr" anchorCtr="0"/>
        <a:lstStyle/>
        <a:p>
          <a:pPr algn="l">
            <a:buNone/>
          </a:pPr>
          <a:endParaRPr lang="en-US" sz="2000" kern="1200" dirty="0"/>
        </a:p>
      </dgm:t>
    </dgm:pt>
    <dgm:pt modelId="{7130AF26-8DB9-4084-8D38-1CFBE2082497}" type="parTrans" cxnId="{1332197C-C170-46DA-8AEB-DF26A82A3910}">
      <dgm:prSet/>
      <dgm:spPr/>
      <dgm:t>
        <a:bodyPr/>
        <a:lstStyle/>
        <a:p>
          <a:endParaRPr lang="en-US"/>
        </a:p>
      </dgm:t>
    </dgm:pt>
    <dgm:pt modelId="{A7AC6D08-EBC2-4B4C-AC39-CBB8EAA10814}" type="sibTrans" cxnId="{1332197C-C170-46DA-8AEB-DF26A82A3910}">
      <dgm:prSet/>
      <dgm:spPr/>
      <dgm:t>
        <a:bodyPr/>
        <a:lstStyle/>
        <a:p>
          <a:endParaRPr lang="en-US"/>
        </a:p>
      </dgm:t>
    </dgm:pt>
    <dgm:pt modelId="{F559A278-B58A-4659-8457-C5907767A81B}">
      <dgm:prSet phldrT="[Text]"/>
      <dgm:spPr>
        <a:solidFill>
          <a:schemeClr val="accent4">
            <a:lumMod val="50000"/>
          </a:schemeClr>
        </a:solidFill>
      </dgm:spPr>
      <dgm:t>
        <a:bodyPr/>
        <a:lstStyle/>
        <a:p>
          <a:r>
            <a:rPr lang="en-US" dirty="0"/>
            <a:t>Merge</a:t>
          </a:r>
        </a:p>
      </dgm:t>
    </dgm:pt>
    <dgm:pt modelId="{EAC8E7AC-E53B-4560-8901-393B861B227D}" type="parTrans" cxnId="{982210ED-34FA-40B4-A6D4-E4E557B4F697}">
      <dgm:prSet/>
      <dgm:spPr/>
      <dgm:t>
        <a:bodyPr/>
        <a:lstStyle/>
        <a:p>
          <a:endParaRPr lang="en-US"/>
        </a:p>
      </dgm:t>
    </dgm:pt>
    <dgm:pt modelId="{40C63812-F5C7-4715-8E06-C2DF1F6E1231}" type="sibTrans" cxnId="{982210ED-34FA-40B4-A6D4-E4E557B4F697}">
      <dgm:prSet/>
      <dgm:spPr/>
      <dgm:t>
        <a:bodyPr/>
        <a:lstStyle/>
        <a:p>
          <a:endParaRPr lang="en-US"/>
        </a:p>
      </dgm:t>
    </dgm:pt>
    <dgm:pt modelId="{DA5B6588-A46A-42F0-B9C6-144DAF392224}">
      <dgm:prSet phldrT="[Text]"/>
      <dgm:spPr>
        <a:solidFill>
          <a:schemeClr val="accent4">
            <a:lumMod val="50000"/>
          </a:schemeClr>
        </a:solidFill>
      </dgm:spPr>
      <dgm:t>
        <a:bodyPr/>
        <a:lstStyle/>
        <a:p>
          <a:r>
            <a:rPr lang="en-US" dirty="0"/>
            <a:t>Reduce</a:t>
          </a:r>
        </a:p>
      </dgm:t>
    </dgm:pt>
    <dgm:pt modelId="{538D52FD-72F3-4449-9B9C-5D45CE1FAF0E}" type="parTrans" cxnId="{F5E317C7-178B-46A4-B417-CA56CB496AA9}">
      <dgm:prSet/>
      <dgm:spPr/>
      <dgm:t>
        <a:bodyPr/>
        <a:lstStyle/>
        <a:p>
          <a:endParaRPr lang="en-US"/>
        </a:p>
      </dgm:t>
    </dgm:pt>
    <dgm:pt modelId="{EDDC66E3-58FF-43CE-9015-B987D9961BE4}" type="sibTrans" cxnId="{F5E317C7-178B-46A4-B417-CA56CB496AA9}">
      <dgm:prSet/>
      <dgm:spPr/>
      <dgm:t>
        <a:bodyPr/>
        <a:lstStyle/>
        <a:p>
          <a:endParaRPr lang="en-US"/>
        </a:p>
      </dgm:t>
    </dgm:pt>
    <dgm:pt modelId="{3C2B0A16-6B7E-47C0-9329-109B921480C2}">
      <dgm:prSet/>
      <dgm:spPr>
        <a:solidFill>
          <a:schemeClr val="accent4">
            <a:lumMod val="50000"/>
          </a:schemeClr>
        </a:solidFill>
      </dgm:spPr>
      <dgm:t>
        <a:bodyPr/>
        <a:lstStyle/>
        <a:p>
          <a:r>
            <a:rPr lang="en-US" dirty="0"/>
            <a:t>Impute</a:t>
          </a:r>
        </a:p>
      </dgm:t>
    </dgm:pt>
    <dgm:pt modelId="{8AAFC98C-C4A5-4DFC-8CDE-C374CD83E984}" type="parTrans" cxnId="{2593E44E-23E3-4B04-87A0-F970D69351BB}">
      <dgm:prSet/>
      <dgm:spPr/>
      <dgm:t>
        <a:bodyPr/>
        <a:lstStyle/>
        <a:p>
          <a:endParaRPr lang="en-US"/>
        </a:p>
      </dgm:t>
    </dgm:pt>
    <dgm:pt modelId="{DA95312F-4EE2-4327-A264-0A5FED3D15A8}" type="sibTrans" cxnId="{2593E44E-23E3-4B04-87A0-F970D69351BB}">
      <dgm:prSet/>
      <dgm:spPr/>
      <dgm:t>
        <a:bodyPr/>
        <a:lstStyle/>
        <a:p>
          <a:endParaRPr lang="en-US"/>
        </a:p>
      </dgm:t>
    </dgm:pt>
    <dgm:pt modelId="{3CCEA534-3CA0-423A-85E6-709B6E2C9B15}">
      <dgm:prSet/>
      <dgm:spPr>
        <a:solidFill>
          <a:schemeClr val="accent4">
            <a:lumMod val="50000"/>
          </a:schemeClr>
        </a:solidFill>
      </dgm:spPr>
      <dgm:t>
        <a:bodyPr/>
        <a:lstStyle/>
        <a:p>
          <a:r>
            <a:rPr lang="en-US" dirty="0"/>
            <a:t>Transform</a:t>
          </a:r>
        </a:p>
      </dgm:t>
    </dgm:pt>
    <dgm:pt modelId="{7D17334D-DB29-429D-9221-1F851C1C369A}" type="parTrans" cxnId="{DA5E379F-2BDE-49D4-B281-2DA3A8C502AE}">
      <dgm:prSet/>
      <dgm:spPr/>
      <dgm:t>
        <a:bodyPr/>
        <a:lstStyle/>
        <a:p>
          <a:endParaRPr lang="en-US"/>
        </a:p>
      </dgm:t>
    </dgm:pt>
    <dgm:pt modelId="{8AADFBC8-808B-4D94-8C4D-2F4F73FE5B84}" type="sibTrans" cxnId="{DA5E379F-2BDE-49D4-B281-2DA3A8C502AE}">
      <dgm:prSet/>
      <dgm:spPr/>
      <dgm:t>
        <a:bodyPr/>
        <a:lstStyle/>
        <a:p>
          <a:endParaRPr lang="en-US"/>
        </a:p>
      </dgm:t>
    </dgm:pt>
    <dgm:pt modelId="{F8AD231F-A538-4756-8F6E-7FE1DBA4E7D9}" type="pres">
      <dgm:prSet presAssocID="{A15FF4DA-F135-494D-AABB-5DC140758307}" presName="CompostProcess" presStyleCnt="0">
        <dgm:presLayoutVars>
          <dgm:dir/>
          <dgm:resizeHandles val="exact"/>
        </dgm:presLayoutVars>
      </dgm:prSet>
      <dgm:spPr/>
    </dgm:pt>
    <dgm:pt modelId="{6376C90E-4293-4017-8BEB-C3E1FA6BBD9F}" type="pres">
      <dgm:prSet presAssocID="{A15FF4DA-F135-494D-AABB-5DC140758307}" presName="arrow" presStyleLbl="bgShp" presStyleIdx="0" presStyleCnt="1"/>
      <dgm:spPr>
        <a:solidFill>
          <a:schemeClr val="accent4">
            <a:lumMod val="20000"/>
            <a:lumOff val="80000"/>
          </a:schemeClr>
        </a:solidFill>
      </dgm:spPr>
    </dgm:pt>
    <dgm:pt modelId="{A54119C0-F58E-4A66-8C88-C6AFF8C3E0E9}" type="pres">
      <dgm:prSet presAssocID="{A15FF4DA-F135-494D-AABB-5DC140758307}" presName="linearProcess" presStyleCnt="0"/>
      <dgm:spPr/>
    </dgm:pt>
    <dgm:pt modelId="{F712BADB-4652-40D4-BBC4-0BC52065F41F}" type="pres">
      <dgm:prSet presAssocID="{4137FAA5-D4EF-44CE-A3F3-B287A28FB78C}" presName="textNode" presStyleLbl="node1" presStyleIdx="0" presStyleCnt="5">
        <dgm:presLayoutVars>
          <dgm:bulletEnabled val="1"/>
        </dgm:presLayoutVars>
      </dgm:prSet>
      <dgm:spPr>
        <a:xfrm>
          <a:off x="4027" y="1563052"/>
          <a:ext cx="2018945" cy="2084070"/>
        </a:xfrm>
        <a:prstGeom prst="roundRect">
          <a:avLst/>
        </a:prstGeom>
      </dgm:spPr>
    </dgm:pt>
    <dgm:pt modelId="{7E6AB37D-5E3E-4970-B7F3-B18D212098A3}" type="pres">
      <dgm:prSet presAssocID="{3426BD55-7DD0-47AE-8066-359312EC0DCD}" presName="sibTrans" presStyleCnt="0"/>
      <dgm:spPr/>
    </dgm:pt>
    <dgm:pt modelId="{243B2D63-4841-4441-BBAD-6B4353BE3724}" type="pres">
      <dgm:prSet presAssocID="{F559A278-B58A-4659-8457-C5907767A81B}" presName="textNode" presStyleLbl="node1" presStyleIdx="1" presStyleCnt="5" custLinFactNeighborX="-19540">
        <dgm:presLayoutVars>
          <dgm:bulletEnabled val="1"/>
        </dgm:presLayoutVars>
      </dgm:prSet>
      <dgm:spPr/>
    </dgm:pt>
    <dgm:pt modelId="{347A74AE-7F0C-4881-9F95-D90613F76CF9}" type="pres">
      <dgm:prSet presAssocID="{40C63812-F5C7-4715-8E06-C2DF1F6E1231}" presName="sibTrans" presStyleCnt="0"/>
      <dgm:spPr/>
    </dgm:pt>
    <dgm:pt modelId="{8532F164-78EA-46EF-9EB9-078D0A3C8EB5}" type="pres">
      <dgm:prSet presAssocID="{DA5B6588-A46A-42F0-B9C6-144DAF392224}" presName="textNode" presStyleLbl="node1" presStyleIdx="2" presStyleCnt="5">
        <dgm:presLayoutVars>
          <dgm:bulletEnabled val="1"/>
        </dgm:presLayoutVars>
      </dgm:prSet>
      <dgm:spPr/>
    </dgm:pt>
    <dgm:pt modelId="{B2223A4A-F382-4757-9D8E-2FBD14A19C47}" type="pres">
      <dgm:prSet presAssocID="{EDDC66E3-58FF-43CE-9015-B987D9961BE4}" presName="sibTrans" presStyleCnt="0"/>
      <dgm:spPr/>
    </dgm:pt>
    <dgm:pt modelId="{75ADDDB7-4A33-4D29-BA22-745034DDB300}" type="pres">
      <dgm:prSet presAssocID="{3C2B0A16-6B7E-47C0-9329-109B921480C2}" presName="textNode" presStyleLbl="node1" presStyleIdx="3" presStyleCnt="5">
        <dgm:presLayoutVars>
          <dgm:bulletEnabled val="1"/>
        </dgm:presLayoutVars>
      </dgm:prSet>
      <dgm:spPr/>
    </dgm:pt>
    <dgm:pt modelId="{95D7A98F-9355-4065-9035-97A2B7DC4317}" type="pres">
      <dgm:prSet presAssocID="{DA95312F-4EE2-4327-A264-0A5FED3D15A8}" presName="sibTrans" presStyleCnt="0"/>
      <dgm:spPr/>
    </dgm:pt>
    <dgm:pt modelId="{EC171B0E-F377-4515-98D6-72858889FAB0}" type="pres">
      <dgm:prSet presAssocID="{3CCEA534-3CA0-423A-85E6-709B6E2C9B15}" presName="textNode" presStyleLbl="node1" presStyleIdx="4" presStyleCnt="5">
        <dgm:presLayoutVars>
          <dgm:bulletEnabled val="1"/>
        </dgm:presLayoutVars>
      </dgm:prSet>
      <dgm:spPr/>
    </dgm:pt>
  </dgm:ptLst>
  <dgm:cxnLst>
    <dgm:cxn modelId="{98B8BF0E-2B22-483D-806A-904CDBD4A68D}" type="presOf" srcId="{3CCEA534-3CA0-423A-85E6-709B6E2C9B15}" destId="{EC171B0E-F377-4515-98D6-72858889FAB0}" srcOrd="0" destOrd="0" presId="urn:microsoft.com/office/officeart/2005/8/layout/hProcess9"/>
    <dgm:cxn modelId="{066C5222-3D6E-41C8-A993-FC0D57AF55FF}" type="presOf" srcId="{B2CC6B2D-A9BA-48E1-9105-2DB33E9FC104}" destId="{F712BADB-4652-40D4-BBC4-0BC52065F41F}" srcOrd="0" destOrd="1" presId="urn:microsoft.com/office/officeart/2005/8/layout/hProcess9"/>
    <dgm:cxn modelId="{59336434-63CD-4075-8FF0-4C1DD6746E19}" type="presOf" srcId="{4137FAA5-D4EF-44CE-A3F3-B287A28FB78C}" destId="{F712BADB-4652-40D4-BBC4-0BC52065F41F}" srcOrd="0" destOrd="0" presId="urn:microsoft.com/office/officeart/2005/8/layout/hProcess9"/>
    <dgm:cxn modelId="{2E3C2E5F-3403-49A0-A811-7AA03F9364F9}" type="presOf" srcId="{A15FF4DA-F135-494D-AABB-5DC140758307}" destId="{F8AD231F-A538-4756-8F6E-7FE1DBA4E7D9}" srcOrd="0" destOrd="0" presId="urn:microsoft.com/office/officeart/2005/8/layout/hProcess9"/>
    <dgm:cxn modelId="{B9866869-8E02-481E-B9DA-E3954A86C0D5}" srcId="{A15FF4DA-F135-494D-AABB-5DC140758307}" destId="{4137FAA5-D4EF-44CE-A3F3-B287A28FB78C}" srcOrd="0" destOrd="0" parTransId="{B2BC74BE-E269-4865-AC47-EA99D7C49A96}" sibTransId="{3426BD55-7DD0-47AE-8066-359312EC0DCD}"/>
    <dgm:cxn modelId="{2593E44E-23E3-4B04-87A0-F970D69351BB}" srcId="{A15FF4DA-F135-494D-AABB-5DC140758307}" destId="{3C2B0A16-6B7E-47C0-9329-109B921480C2}" srcOrd="3" destOrd="0" parTransId="{8AAFC98C-C4A5-4DFC-8CDE-C374CD83E984}" sibTransId="{DA95312F-4EE2-4327-A264-0A5FED3D15A8}"/>
    <dgm:cxn modelId="{1332197C-C170-46DA-8AEB-DF26A82A3910}" srcId="{4137FAA5-D4EF-44CE-A3F3-B287A28FB78C}" destId="{B2CC6B2D-A9BA-48E1-9105-2DB33E9FC104}" srcOrd="0" destOrd="0" parTransId="{7130AF26-8DB9-4084-8D38-1CFBE2082497}" sibTransId="{A7AC6D08-EBC2-4B4C-AC39-CBB8EAA10814}"/>
    <dgm:cxn modelId="{AFC63D90-D1B7-4C30-8D0B-C41D0F646524}" type="presOf" srcId="{F559A278-B58A-4659-8457-C5907767A81B}" destId="{243B2D63-4841-4441-BBAD-6B4353BE3724}" srcOrd="0" destOrd="0" presId="urn:microsoft.com/office/officeart/2005/8/layout/hProcess9"/>
    <dgm:cxn modelId="{DA5E379F-2BDE-49D4-B281-2DA3A8C502AE}" srcId="{A15FF4DA-F135-494D-AABB-5DC140758307}" destId="{3CCEA534-3CA0-423A-85E6-709B6E2C9B15}" srcOrd="4" destOrd="0" parTransId="{7D17334D-DB29-429D-9221-1F851C1C369A}" sibTransId="{8AADFBC8-808B-4D94-8C4D-2F4F73FE5B84}"/>
    <dgm:cxn modelId="{68BAB3B5-89FD-468C-8820-A5D0A60ACCB3}" type="presOf" srcId="{3C2B0A16-6B7E-47C0-9329-109B921480C2}" destId="{75ADDDB7-4A33-4D29-BA22-745034DDB300}" srcOrd="0" destOrd="0" presId="urn:microsoft.com/office/officeart/2005/8/layout/hProcess9"/>
    <dgm:cxn modelId="{F5E317C7-178B-46A4-B417-CA56CB496AA9}" srcId="{A15FF4DA-F135-494D-AABB-5DC140758307}" destId="{DA5B6588-A46A-42F0-B9C6-144DAF392224}" srcOrd="2" destOrd="0" parTransId="{538D52FD-72F3-4449-9B9C-5D45CE1FAF0E}" sibTransId="{EDDC66E3-58FF-43CE-9015-B987D9961BE4}"/>
    <dgm:cxn modelId="{42949CCC-C6AC-4226-A2D7-ED9DE9D4539B}" type="presOf" srcId="{DA5B6588-A46A-42F0-B9C6-144DAF392224}" destId="{8532F164-78EA-46EF-9EB9-078D0A3C8EB5}" srcOrd="0" destOrd="0" presId="urn:microsoft.com/office/officeart/2005/8/layout/hProcess9"/>
    <dgm:cxn modelId="{982210ED-34FA-40B4-A6D4-E4E557B4F697}" srcId="{A15FF4DA-F135-494D-AABB-5DC140758307}" destId="{F559A278-B58A-4659-8457-C5907767A81B}" srcOrd="1" destOrd="0" parTransId="{EAC8E7AC-E53B-4560-8901-393B861B227D}" sibTransId="{40C63812-F5C7-4715-8E06-C2DF1F6E1231}"/>
    <dgm:cxn modelId="{60905699-8B51-4254-89C9-860AC4480ED0}" type="presParOf" srcId="{F8AD231F-A538-4756-8F6E-7FE1DBA4E7D9}" destId="{6376C90E-4293-4017-8BEB-C3E1FA6BBD9F}" srcOrd="0" destOrd="0" presId="urn:microsoft.com/office/officeart/2005/8/layout/hProcess9"/>
    <dgm:cxn modelId="{5D6BD3B0-A488-4A38-A19C-8C723E5ABD5E}" type="presParOf" srcId="{F8AD231F-A538-4756-8F6E-7FE1DBA4E7D9}" destId="{A54119C0-F58E-4A66-8C88-C6AFF8C3E0E9}" srcOrd="1" destOrd="0" presId="urn:microsoft.com/office/officeart/2005/8/layout/hProcess9"/>
    <dgm:cxn modelId="{2761E2BB-7099-41CE-A4E7-3C095BE95878}" type="presParOf" srcId="{A54119C0-F58E-4A66-8C88-C6AFF8C3E0E9}" destId="{F712BADB-4652-40D4-BBC4-0BC52065F41F}" srcOrd="0" destOrd="0" presId="urn:microsoft.com/office/officeart/2005/8/layout/hProcess9"/>
    <dgm:cxn modelId="{D31A67AD-2C37-4076-BF74-08BBED4504A6}" type="presParOf" srcId="{A54119C0-F58E-4A66-8C88-C6AFF8C3E0E9}" destId="{7E6AB37D-5E3E-4970-B7F3-B18D212098A3}" srcOrd="1" destOrd="0" presId="urn:microsoft.com/office/officeart/2005/8/layout/hProcess9"/>
    <dgm:cxn modelId="{A4035744-2D7F-46BD-9BD5-B95BB99CD7CF}" type="presParOf" srcId="{A54119C0-F58E-4A66-8C88-C6AFF8C3E0E9}" destId="{243B2D63-4841-4441-BBAD-6B4353BE3724}" srcOrd="2" destOrd="0" presId="urn:microsoft.com/office/officeart/2005/8/layout/hProcess9"/>
    <dgm:cxn modelId="{37B3F461-73DB-4413-A59C-01B92D98D4F8}" type="presParOf" srcId="{A54119C0-F58E-4A66-8C88-C6AFF8C3E0E9}" destId="{347A74AE-7F0C-4881-9F95-D90613F76CF9}" srcOrd="3" destOrd="0" presId="urn:microsoft.com/office/officeart/2005/8/layout/hProcess9"/>
    <dgm:cxn modelId="{46456C3C-F96B-4DCA-813C-46452E3188A7}" type="presParOf" srcId="{A54119C0-F58E-4A66-8C88-C6AFF8C3E0E9}" destId="{8532F164-78EA-46EF-9EB9-078D0A3C8EB5}" srcOrd="4" destOrd="0" presId="urn:microsoft.com/office/officeart/2005/8/layout/hProcess9"/>
    <dgm:cxn modelId="{A91D600C-1CBA-4340-9696-DE0E63B698FD}" type="presParOf" srcId="{A54119C0-F58E-4A66-8C88-C6AFF8C3E0E9}" destId="{B2223A4A-F382-4757-9D8E-2FBD14A19C47}" srcOrd="5" destOrd="0" presId="urn:microsoft.com/office/officeart/2005/8/layout/hProcess9"/>
    <dgm:cxn modelId="{7FADAFFE-5220-4BE8-A7AC-50CB48216FCF}" type="presParOf" srcId="{A54119C0-F58E-4A66-8C88-C6AFF8C3E0E9}" destId="{75ADDDB7-4A33-4D29-BA22-745034DDB300}" srcOrd="6" destOrd="0" presId="urn:microsoft.com/office/officeart/2005/8/layout/hProcess9"/>
    <dgm:cxn modelId="{784AB80C-30B2-41EE-B5D9-A0FECBD0ECD9}" type="presParOf" srcId="{A54119C0-F58E-4A66-8C88-C6AFF8C3E0E9}" destId="{95D7A98F-9355-4065-9035-97A2B7DC4317}" srcOrd="7" destOrd="0" presId="urn:microsoft.com/office/officeart/2005/8/layout/hProcess9"/>
    <dgm:cxn modelId="{C8F3A363-0280-4090-91D7-ABCECB2F6FE2}" type="presParOf" srcId="{A54119C0-F58E-4A66-8C88-C6AFF8C3E0E9}" destId="{EC171B0E-F377-4515-98D6-72858889FAB0}"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9E23FC-78DA-49F5-873F-CD6F218CC2D7}">
      <dsp:nvSpPr>
        <dsp:cNvPr id="0" name=""/>
        <dsp:cNvSpPr/>
      </dsp:nvSpPr>
      <dsp:spPr>
        <a:xfrm rot="5400000">
          <a:off x="-279334" y="321870"/>
          <a:ext cx="1862230" cy="1303561"/>
        </a:xfrm>
        <a:prstGeom prst="chevron">
          <a:avLst/>
        </a:prstGeom>
        <a:solidFill>
          <a:schemeClr val="accent4">
            <a:lumMod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Identification</a:t>
          </a:r>
        </a:p>
      </dsp:txBody>
      <dsp:txXfrm rot="-5400000">
        <a:off x="1" y="694317"/>
        <a:ext cx="1303561" cy="558669"/>
      </dsp:txXfrm>
    </dsp:sp>
    <dsp:sp modelId="{05E602FA-4158-4873-8C2F-7AE282775F6A}">
      <dsp:nvSpPr>
        <dsp:cNvPr id="0" name=""/>
        <dsp:cNvSpPr/>
      </dsp:nvSpPr>
      <dsp:spPr>
        <a:xfrm rot="5400000">
          <a:off x="3471667" y="-2125573"/>
          <a:ext cx="1210449" cy="554666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chemeClr val="accent4">
                  <a:lumMod val="50000"/>
                </a:schemeClr>
              </a:solidFill>
            </a:rPr>
            <a:t>Find sources of economic data</a:t>
          </a:r>
        </a:p>
        <a:p>
          <a:pPr marL="228600" lvl="1" indent="-228600" algn="l" defTabSz="1066800">
            <a:lnSpc>
              <a:spcPct val="90000"/>
            </a:lnSpc>
            <a:spcBef>
              <a:spcPct val="0"/>
            </a:spcBef>
            <a:spcAft>
              <a:spcPct val="15000"/>
            </a:spcAft>
            <a:buChar char="•"/>
          </a:pPr>
          <a:r>
            <a:rPr lang="en-US" sz="2400" kern="1200" dirty="0">
              <a:solidFill>
                <a:schemeClr val="accent4">
                  <a:lumMod val="50000"/>
                </a:schemeClr>
              </a:solidFill>
            </a:rPr>
            <a:t>Identify data relative to client request</a:t>
          </a:r>
        </a:p>
      </dsp:txBody>
      <dsp:txXfrm rot="-5400000">
        <a:off x="1303561" y="101622"/>
        <a:ext cx="5487573" cy="1092271"/>
      </dsp:txXfrm>
    </dsp:sp>
    <dsp:sp modelId="{EDA8E5C6-648A-4CDA-B428-65F23E777119}">
      <dsp:nvSpPr>
        <dsp:cNvPr id="0" name=""/>
        <dsp:cNvSpPr/>
      </dsp:nvSpPr>
      <dsp:spPr>
        <a:xfrm rot="5400000">
          <a:off x="-279334" y="1953306"/>
          <a:ext cx="1862230" cy="1303561"/>
        </a:xfrm>
        <a:prstGeom prst="chevron">
          <a:avLst/>
        </a:prstGeom>
        <a:solidFill>
          <a:schemeClr val="accent4">
            <a:lumMod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Review</a:t>
          </a:r>
        </a:p>
      </dsp:txBody>
      <dsp:txXfrm rot="-5400000">
        <a:off x="1" y="2325753"/>
        <a:ext cx="1303561" cy="558669"/>
      </dsp:txXfrm>
    </dsp:sp>
    <dsp:sp modelId="{6CE55951-A5EB-49BB-B81D-E28506214D71}">
      <dsp:nvSpPr>
        <dsp:cNvPr id="0" name=""/>
        <dsp:cNvSpPr/>
      </dsp:nvSpPr>
      <dsp:spPr>
        <a:xfrm rot="5400000">
          <a:off x="3471667" y="-494134"/>
          <a:ext cx="1210449" cy="554666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chemeClr val="accent4">
                  <a:lumMod val="50000"/>
                </a:schemeClr>
              </a:solidFill>
            </a:rPr>
            <a:t>Review and vet data with client</a:t>
          </a:r>
        </a:p>
        <a:p>
          <a:pPr marL="228600" lvl="1" indent="-228600" algn="l" defTabSz="1066800">
            <a:lnSpc>
              <a:spcPct val="90000"/>
            </a:lnSpc>
            <a:spcBef>
              <a:spcPct val="0"/>
            </a:spcBef>
            <a:spcAft>
              <a:spcPct val="15000"/>
            </a:spcAft>
            <a:buChar char="•"/>
          </a:pPr>
          <a:r>
            <a:rPr lang="en-US" sz="2400" kern="1200" dirty="0">
              <a:solidFill>
                <a:schemeClr val="accent4">
                  <a:lumMod val="50000"/>
                </a:schemeClr>
              </a:solidFill>
            </a:rPr>
            <a:t>Manually download tables of interest</a:t>
          </a:r>
        </a:p>
      </dsp:txBody>
      <dsp:txXfrm rot="-5400000">
        <a:off x="1303561" y="1733061"/>
        <a:ext cx="5487573" cy="1092271"/>
      </dsp:txXfrm>
    </dsp:sp>
    <dsp:sp modelId="{69F18082-1854-4890-B849-23AF0E5A086B}">
      <dsp:nvSpPr>
        <dsp:cNvPr id="0" name=""/>
        <dsp:cNvSpPr/>
      </dsp:nvSpPr>
      <dsp:spPr>
        <a:xfrm rot="5400000">
          <a:off x="-279334" y="3624073"/>
          <a:ext cx="1862230" cy="1303561"/>
        </a:xfrm>
        <a:prstGeom prst="chevron">
          <a:avLst/>
        </a:prstGeom>
        <a:solidFill>
          <a:schemeClr val="accent4">
            <a:lumMod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Load</a:t>
          </a:r>
        </a:p>
      </dsp:txBody>
      <dsp:txXfrm rot="-5400000">
        <a:off x="1" y="3996520"/>
        <a:ext cx="1303561" cy="558669"/>
      </dsp:txXfrm>
    </dsp:sp>
    <dsp:sp modelId="{C3994431-C82C-4D9D-B919-9E96D5D79F8A}">
      <dsp:nvSpPr>
        <dsp:cNvPr id="0" name=""/>
        <dsp:cNvSpPr/>
      </dsp:nvSpPr>
      <dsp:spPr>
        <a:xfrm rot="5400000">
          <a:off x="3471667" y="1176632"/>
          <a:ext cx="1210449" cy="554666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chemeClr val="accent4">
                  <a:lumMod val="50000"/>
                </a:schemeClr>
              </a:solidFill>
            </a:rPr>
            <a:t>Upload data to repository</a:t>
          </a:r>
        </a:p>
        <a:p>
          <a:pPr marL="228600" lvl="1" indent="-228600" algn="l" defTabSz="1066800">
            <a:lnSpc>
              <a:spcPct val="90000"/>
            </a:lnSpc>
            <a:spcBef>
              <a:spcPct val="0"/>
            </a:spcBef>
            <a:spcAft>
              <a:spcPct val="15000"/>
            </a:spcAft>
            <a:buChar char="•"/>
          </a:pPr>
          <a:r>
            <a:rPr lang="en-US" sz="2400" kern="1200" dirty="0">
              <a:solidFill>
                <a:schemeClr val="accent4">
                  <a:lumMod val="50000"/>
                </a:schemeClr>
              </a:solidFill>
            </a:rPr>
            <a:t>Read dataframes into Jupyter notebook</a:t>
          </a:r>
        </a:p>
      </dsp:txBody>
      <dsp:txXfrm rot="-5400000">
        <a:off x="1303561" y="3403828"/>
        <a:ext cx="5487573" cy="10922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6C90E-4293-4017-8BEB-C3E1FA6BBD9F}">
      <dsp:nvSpPr>
        <dsp:cNvPr id="0" name=""/>
        <dsp:cNvSpPr/>
      </dsp:nvSpPr>
      <dsp:spPr>
        <a:xfrm>
          <a:off x="788669" y="0"/>
          <a:ext cx="8938260" cy="5210175"/>
        </a:xfrm>
        <a:prstGeom prst="rightArrow">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F712BADB-4652-40D4-BBC4-0BC52065F41F}">
      <dsp:nvSpPr>
        <dsp:cNvPr id="0" name=""/>
        <dsp:cNvSpPr/>
      </dsp:nvSpPr>
      <dsp:spPr>
        <a:xfrm>
          <a:off x="392" y="1563052"/>
          <a:ext cx="1914627" cy="2084070"/>
        </a:xfrm>
        <a:prstGeom prst="roundRect">
          <a:avLst/>
        </a:prstGeom>
        <a:solidFill>
          <a:srgbClr val="FFC000">
            <a:lumMod val="5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endParaRPr lang="en-US" sz="2500" kern="1200" dirty="0"/>
        </a:p>
        <a:p>
          <a:pPr marL="0" lvl="0" indent="0" algn="ctr" defTabSz="1111250">
            <a:lnSpc>
              <a:spcPct val="90000"/>
            </a:lnSpc>
            <a:spcBef>
              <a:spcPct val="0"/>
            </a:spcBef>
            <a:spcAft>
              <a:spcPct val="35000"/>
            </a:spcAft>
            <a:buNone/>
          </a:pPr>
          <a:r>
            <a:rPr lang="en-US" sz="2500" kern="1200" dirty="0"/>
            <a:t>Clean</a:t>
          </a:r>
        </a:p>
        <a:p>
          <a:pPr marL="228600" lvl="1" indent="-228600" algn="l" defTabSz="889000">
            <a:lnSpc>
              <a:spcPct val="90000"/>
            </a:lnSpc>
            <a:spcBef>
              <a:spcPct val="0"/>
            </a:spcBef>
            <a:spcAft>
              <a:spcPct val="15000"/>
            </a:spcAft>
            <a:buNone/>
          </a:pPr>
          <a:endParaRPr lang="en-US" sz="2000" kern="1200" dirty="0"/>
        </a:p>
      </dsp:txBody>
      <dsp:txXfrm>
        <a:off x="93856" y="1656516"/>
        <a:ext cx="1727699" cy="1897142"/>
      </dsp:txXfrm>
    </dsp:sp>
    <dsp:sp modelId="{243B2D63-4841-4441-BBAD-6B4353BE3724}">
      <dsp:nvSpPr>
        <dsp:cNvPr id="0" name=""/>
        <dsp:cNvSpPr/>
      </dsp:nvSpPr>
      <dsp:spPr>
        <a:xfrm>
          <a:off x="2104438" y="1563052"/>
          <a:ext cx="1914627" cy="2084070"/>
        </a:xfrm>
        <a:prstGeom prst="round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Merge</a:t>
          </a:r>
        </a:p>
      </dsp:txBody>
      <dsp:txXfrm>
        <a:off x="2197902" y="1656516"/>
        <a:ext cx="1727699" cy="1897142"/>
      </dsp:txXfrm>
    </dsp:sp>
    <dsp:sp modelId="{8532F164-78EA-46EF-9EB9-078D0A3C8EB5}">
      <dsp:nvSpPr>
        <dsp:cNvPr id="0" name=""/>
        <dsp:cNvSpPr/>
      </dsp:nvSpPr>
      <dsp:spPr>
        <a:xfrm>
          <a:off x="4300486" y="1563052"/>
          <a:ext cx="1914627" cy="2084070"/>
        </a:xfrm>
        <a:prstGeom prst="round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Reduce</a:t>
          </a:r>
        </a:p>
      </dsp:txBody>
      <dsp:txXfrm>
        <a:off x="4393950" y="1656516"/>
        <a:ext cx="1727699" cy="1897142"/>
      </dsp:txXfrm>
    </dsp:sp>
    <dsp:sp modelId="{75ADDDB7-4A33-4D29-BA22-745034DDB300}">
      <dsp:nvSpPr>
        <dsp:cNvPr id="0" name=""/>
        <dsp:cNvSpPr/>
      </dsp:nvSpPr>
      <dsp:spPr>
        <a:xfrm>
          <a:off x="6450533" y="1563052"/>
          <a:ext cx="1914627" cy="2084070"/>
        </a:xfrm>
        <a:prstGeom prst="round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Impute</a:t>
          </a:r>
        </a:p>
      </dsp:txBody>
      <dsp:txXfrm>
        <a:off x="6543997" y="1656516"/>
        <a:ext cx="1727699" cy="1897142"/>
      </dsp:txXfrm>
    </dsp:sp>
    <dsp:sp modelId="{EC171B0E-F377-4515-98D6-72858889FAB0}">
      <dsp:nvSpPr>
        <dsp:cNvPr id="0" name=""/>
        <dsp:cNvSpPr/>
      </dsp:nvSpPr>
      <dsp:spPr>
        <a:xfrm>
          <a:off x="8600580" y="1563052"/>
          <a:ext cx="1914627" cy="2084070"/>
        </a:xfrm>
        <a:prstGeom prst="round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Transform</a:t>
          </a:r>
        </a:p>
      </dsp:txBody>
      <dsp:txXfrm>
        <a:off x="8694044" y="1656516"/>
        <a:ext cx="1727699" cy="18971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B0C2C-A71C-4009-ABB6-2569FE349335}" type="datetimeFigureOut">
              <a:rPr lang="en-US" smtClean="0"/>
              <a:t>4/28/2025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9811B-FA86-4FD4-A528-AAAB9974C8FF}" type="slidenum">
              <a:rPr lang="en-US" smtClean="0"/>
              <a:t>‹#›</a:t>
            </a:fld>
            <a:endParaRPr lang="en-US"/>
          </a:p>
        </p:txBody>
      </p:sp>
    </p:spTree>
    <p:extLst>
      <p:ext uri="{BB962C8B-B14F-4D97-AF65-F5344CB8AC3E}">
        <p14:creationId xmlns:p14="http://schemas.microsoft.com/office/powerpoint/2010/main" val="394218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a:t>
            </a:fld>
            <a:endParaRPr lang="en-US"/>
          </a:p>
        </p:txBody>
      </p:sp>
    </p:spTree>
    <p:extLst>
      <p:ext uri="{BB962C8B-B14F-4D97-AF65-F5344CB8AC3E}">
        <p14:creationId xmlns:p14="http://schemas.microsoft.com/office/powerpoint/2010/main" val="2719722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10</a:t>
            </a:fld>
            <a:endParaRPr lang="en-US"/>
          </a:p>
        </p:txBody>
      </p:sp>
    </p:spTree>
    <p:extLst>
      <p:ext uri="{BB962C8B-B14F-4D97-AF65-F5344CB8AC3E}">
        <p14:creationId xmlns:p14="http://schemas.microsoft.com/office/powerpoint/2010/main" val="1936105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11</a:t>
            </a:fld>
            <a:endParaRPr lang="en-US"/>
          </a:p>
        </p:txBody>
      </p:sp>
    </p:spTree>
    <p:extLst>
      <p:ext uri="{BB962C8B-B14F-4D97-AF65-F5344CB8AC3E}">
        <p14:creationId xmlns:p14="http://schemas.microsoft.com/office/powerpoint/2010/main" val="97766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12</a:t>
            </a:fld>
            <a:endParaRPr lang="en-US"/>
          </a:p>
        </p:txBody>
      </p:sp>
    </p:spTree>
    <p:extLst>
      <p:ext uri="{BB962C8B-B14F-4D97-AF65-F5344CB8AC3E}">
        <p14:creationId xmlns:p14="http://schemas.microsoft.com/office/powerpoint/2010/main" val="1178016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13</a:t>
            </a:fld>
            <a:endParaRPr lang="en-US"/>
          </a:p>
        </p:txBody>
      </p:sp>
    </p:spTree>
    <p:extLst>
      <p:ext uri="{BB962C8B-B14F-4D97-AF65-F5344CB8AC3E}">
        <p14:creationId xmlns:p14="http://schemas.microsoft.com/office/powerpoint/2010/main" val="2527453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overriding purpose</a:t>
            </a:r>
          </a:p>
        </p:txBody>
      </p:sp>
      <p:sp>
        <p:nvSpPr>
          <p:cNvPr id="4" name="Slide Number Placeholder 3"/>
          <p:cNvSpPr>
            <a:spLocks noGrp="1"/>
          </p:cNvSpPr>
          <p:nvPr>
            <p:ph type="sldNum" sz="quarter" idx="5"/>
          </p:nvPr>
        </p:nvSpPr>
        <p:spPr/>
        <p:txBody>
          <a:bodyPr/>
          <a:lstStyle/>
          <a:p>
            <a:fld id="{EE79811B-FA86-4FD4-A528-AAAB9974C8FF}" type="slidenum">
              <a:rPr lang="en-US" smtClean="0"/>
              <a:t>14</a:t>
            </a:fld>
            <a:endParaRPr lang="en-US"/>
          </a:p>
        </p:txBody>
      </p:sp>
    </p:spTree>
    <p:extLst>
      <p:ext uri="{BB962C8B-B14F-4D97-AF65-F5344CB8AC3E}">
        <p14:creationId xmlns:p14="http://schemas.microsoft.com/office/powerpoint/2010/main" val="15492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15</a:t>
            </a:fld>
            <a:endParaRPr lang="en-US"/>
          </a:p>
        </p:txBody>
      </p:sp>
    </p:spTree>
    <p:extLst>
      <p:ext uri="{BB962C8B-B14F-4D97-AF65-F5344CB8AC3E}">
        <p14:creationId xmlns:p14="http://schemas.microsoft.com/office/powerpoint/2010/main" val="3374664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16</a:t>
            </a:fld>
            <a:endParaRPr lang="en-US"/>
          </a:p>
        </p:txBody>
      </p:sp>
    </p:spTree>
    <p:extLst>
      <p:ext uri="{BB962C8B-B14F-4D97-AF65-F5344CB8AC3E}">
        <p14:creationId xmlns:p14="http://schemas.microsoft.com/office/powerpoint/2010/main" val="785057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17</a:t>
            </a:fld>
            <a:endParaRPr lang="en-US"/>
          </a:p>
        </p:txBody>
      </p:sp>
    </p:spTree>
    <p:extLst>
      <p:ext uri="{BB962C8B-B14F-4D97-AF65-F5344CB8AC3E}">
        <p14:creationId xmlns:p14="http://schemas.microsoft.com/office/powerpoint/2010/main" val="3242947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18</a:t>
            </a:fld>
            <a:endParaRPr lang="en-US"/>
          </a:p>
        </p:txBody>
      </p:sp>
    </p:spTree>
    <p:extLst>
      <p:ext uri="{BB962C8B-B14F-4D97-AF65-F5344CB8AC3E}">
        <p14:creationId xmlns:p14="http://schemas.microsoft.com/office/powerpoint/2010/main" val="441626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19</a:t>
            </a:fld>
            <a:endParaRPr lang="en-US"/>
          </a:p>
        </p:txBody>
      </p:sp>
    </p:spTree>
    <p:extLst>
      <p:ext uri="{BB962C8B-B14F-4D97-AF65-F5344CB8AC3E}">
        <p14:creationId xmlns:p14="http://schemas.microsoft.com/office/powerpoint/2010/main" val="36454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2</a:t>
            </a:fld>
            <a:endParaRPr lang="en-US"/>
          </a:p>
        </p:txBody>
      </p:sp>
    </p:spTree>
    <p:extLst>
      <p:ext uri="{BB962C8B-B14F-4D97-AF65-F5344CB8AC3E}">
        <p14:creationId xmlns:p14="http://schemas.microsoft.com/office/powerpoint/2010/main" val="2823631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chart before explaining the results!</a:t>
            </a:r>
          </a:p>
        </p:txBody>
      </p:sp>
      <p:sp>
        <p:nvSpPr>
          <p:cNvPr id="4" name="Slide Number Placeholder 3"/>
          <p:cNvSpPr>
            <a:spLocks noGrp="1"/>
          </p:cNvSpPr>
          <p:nvPr>
            <p:ph type="sldNum" sz="quarter" idx="5"/>
          </p:nvPr>
        </p:nvSpPr>
        <p:spPr/>
        <p:txBody>
          <a:bodyPr/>
          <a:lstStyle/>
          <a:p>
            <a:fld id="{EE79811B-FA86-4FD4-A528-AAAB9974C8FF}" type="slidenum">
              <a:rPr lang="en-US" smtClean="0"/>
              <a:t>20</a:t>
            </a:fld>
            <a:endParaRPr lang="en-US"/>
          </a:p>
        </p:txBody>
      </p:sp>
    </p:spTree>
    <p:extLst>
      <p:ext uri="{BB962C8B-B14F-4D97-AF65-F5344CB8AC3E}">
        <p14:creationId xmlns:p14="http://schemas.microsoft.com/office/powerpoint/2010/main" val="368339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21</a:t>
            </a:fld>
            <a:endParaRPr lang="en-US"/>
          </a:p>
        </p:txBody>
      </p:sp>
    </p:spTree>
    <p:extLst>
      <p:ext uri="{BB962C8B-B14F-4D97-AF65-F5344CB8AC3E}">
        <p14:creationId xmlns:p14="http://schemas.microsoft.com/office/powerpoint/2010/main" val="2415328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22</a:t>
            </a:fld>
            <a:endParaRPr lang="en-US"/>
          </a:p>
        </p:txBody>
      </p:sp>
    </p:spTree>
    <p:extLst>
      <p:ext uri="{BB962C8B-B14F-4D97-AF65-F5344CB8AC3E}">
        <p14:creationId xmlns:p14="http://schemas.microsoft.com/office/powerpoint/2010/main" val="2798705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23</a:t>
            </a:fld>
            <a:endParaRPr lang="en-US"/>
          </a:p>
        </p:txBody>
      </p:sp>
    </p:spTree>
    <p:extLst>
      <p:ext uri="{BB962C8B-B14F-4D97-AF65-F5344CB8AC3E}">
        <p14:creationId xmlns:p14="http://schemas.microsoft.com/office/powerpoint/2010/main" val="3516939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24</a:t>
            </a:fld>
            <a:endParaRPr lang="en-US"/>
          </a:p>
        </p:txBody>
      </p:sp>
    </p:spTree>
    <p:extLst>
      <p:ext uri="{BB962C8B-B14F-4D97-AF65-F5344CB8AC3E}">
        <p14:creationId xmlns:p14="http://schemas.microsoft.com/office/powerpoint/2010/main" val="2310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3</a:t>
            </a:fld>
            <a:endParaRPr lang="en-US"/>
          </a:p>
        </p:txBody>
      </p:sp>
    </p:spTree>
    <p:extLst>
      <p:ext uri="{BB962C8B-B14F-4D97-AF65-F5344CB8AC3E}">
        <p14:creationId xmlns:p14="http://schemas.microsoft.com/office/powerpoint/2010/main" val="530447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4</a:t>
            </a:fld>
            <a:endParaRPr lang="en-US"/>
          </a:p>
        </p:txBody>
      </p:sp>
    </p:spTree>
    <p:extLst>
      <p:ext uri="{BB962C8B-B14F-4D97-AF65-F5344CB8AC3E}">
        <p14:creationId xmlns:p14="http://schemas.microsoft.com/office/powerpoint/2010/main" val="1469095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5</a:t>
            </a:fld>
            <a:endParaRPr lang="en-US"/>
          </a:p>
        </p:txBody>
      </p:sp>
    </p:spTree>
    <p:extLst>
      <p:ext uri="{BB962C8B-B14F-4D97-AF65-F5344CB8AC3E}">
        <p14:creationId xmlns:p14="http://schemas.microsoft.com/office/powerpoint/2010/main" val="3960237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6</a:t>
            </a:fld>
            <a:endParaRPr lang="en-US"/>
          </a:p>
        </p:txBody>
      </p:sp>
    </p:spTree>
    <p:extLst>
      <p:ext uri="{BB962C8B-B14F-4D97-AF65-F5344CB8AC3E}">
        <p14:creationId xmlns:p14="http://schemas.microsoft.com/office/powerpoint/2010/main" val="1203394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7</a:t>
            </a:fld>
            <a:endParaRPr lang="en-US"/>
          </a:p>
        </p:txBody>
      </p:sp>
    </p:spTree>
    <p:extLst>
      <p:ext uri="{BB962C8B-B14F-4D97-AF65-F5344CB8AC3E}">
        <p14:creationId xmlns:p14="http://schemas.microsoft.com/office/powerpoint/2010/main" val="2548378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8</a:t>
            </a:fld>
            <a:endParaRPr lang="en-US"/>
          </a:p>
        </p:txBody>
      </p:sp>
    </p:spTree>
    <p:extLst>
      <p:ext uri="{BB962C8B-B14F-4D97-AF65-F5344CB8AC3E}">
        <p14:creationId xmlns:p14="http://schemas.microsoft.com/office/powerpoint/2010/main" val="33601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9811B-FA86-4FD4-A528-AAAB9974C8FF}" type="slidenum">
              <a:rPr lang="en-US" smtClean="0"/>
              <a:t>9</a:t>
            </a:fld>
            <a:endParaRPr lang="en-US"/>
          </a:p>
        </p:txBody>
      </p:sp>
    </p:spTree>
    <p:extLst>
      <p:ext uri="{BB962C8B-B14F-4D97-AF65-F5344CB8AC3E}">
        <p14:creationId xmlns:p14="http://schemas.microsoft.com/office/powerpoint/2010/main" val="30337218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hemeOverride" Target="../theme/themeOverride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39000">
              <a:schemeClr val="accent4">
                <a:lumMod val="50000"/>
              </a:schemeClr>
            </a:gs>
            <a:gs pos="79000">
              <a:schemeClr val="accent4">
                <a:lumMod val="75000"/>
              </a:schemeClr>
            </a:gs>
            <a:gs pos="100000">
              <a:schemeClr val="accent4">
                <a:lumMod val="20000"/>
                <a:lumOff val="80000"/>
              </a:schemeClr>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0977-F3F6-4ED9-80C8-1946B3BEC8D5}"/>
              </a:ext>
            </a:extLst>
          </p:cNvPr>
          <p:cNvSpPr>
            <a:spLocks noGrp="1"/>
          </p:cNvSpPr>
          <p:nvPr>
            <p:ph type="ctrTitle"/>
          </p:nvPr>
        </p:nvSpPr>
        <p:spPr>
          <a:xfrm>
            <a:off x="1524000" y="1122363"/>
            <a:ext cx="9144000" cy="2387600"/>
          </a:xfrm>
          <a:prstGeom prst="rect">
            <a:avLst/>
          </a:prstGeom>
        </p:spPr>
        <p:txBody>
          <a:bodyPr anchor="b"/>
          <a:lstStyle>
            <a:lvl1pPr algn="ctr">
              <a:defRPr sz="7200">
                <a:solidFill>
                  <a:schemeClr val="accent4">
                    <a:lumMod val="20000"/>
                    <a:lumOff val="80000"/>
                  </a:schemeClr>
                </a:solidFill>
                <a:latin typeface="Bahnschrift Condensed"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13D3E94-8A61-460F-850C-23C30D26CDC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accent4">
                    <a:lumMod val="20000"/>
                    <a:lumOff val="80000"/>
                  </a:schemeClr>
                </a:solidFill>
                <a:latin typeface="Bahnschrift Condense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1553224C-28C9-4FD1-9170-2DD0FEF4C18B}"/>
              </a:ext>
            </a:extLst>
          </p:cNvPr>
          <p:cNvSpPr>
            <a:spLocks noGrp="1"/>
          </p:cNvSpPr>
          <p:nvPr>
            <p:ph type="dt" sz="half" idx="10"/>
          </p:nvPr>
        </p:nvSpPr>
        <p:spPr/>
        <p:txBody>
          <a:bodyPr/>
          <a:lstStyle/>
          <a:p>
            <a:fld id="{E0664B9C-FD1C-4EB9-8DC5-7E7458923115}" type="datetimeFigureOut">
              <a:rPr lang="en-US" smtClean="0"/>
              <a:t>4/28/2025</a:t>
            </a:fld>
            <a:endParaRPr lang="en-US"/>
          </a:p>
        </p:txBody>
      </p:sp>
      <p:sp>
        <p:nvSpPr>
          <p:cNvPr id="5" name="Footer Placeholder 4">
            <a:extLst>
              <a:ext uri="{FF2B5EF4-FFF2-40B4-BE49-F238E27FC236}">
                <a16:creationId xmlns:a16="http://schemas.microsoft.com/office/drawing/2014/main" id="{895932BE-CFFD-4A25-9DAE-6BC0C52DE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A65C08-AF0A-4A9C-BD0D-DCCA57C8F035}"/>
              </a:ext>
            </a:extLst>
          </p:cNvPr>
          <p:cNvSpPr>
            <a:spLocks noGrp="1"/>
          </p:cNvSpPr>
          <p:nvPr>
            <p:ph type="sldNum" sz="quarter" idx="12"/>
          </p:nvPr>
        </p:nvSpPr>
        <p:spPr/>
        <p:txBody>
          <a:bodyPr/>
          <a:lstStyle/>
          <a:p>
            <a:fld id="{3BF8BA3B-0513-4074-ACE0-D9796B9F1D0F}" type="slidenum">
              <a:rPr lang="en-US" smtClean="0"/>
              <a:t>‹#›</a:t>
            </a:fld>
            <a:endParaRPr lang="en-US"/>
          </a:p>
        </p:txBody>
      </p:sp>
      <p:pic>
        <p:nvPicPr>
          <p:cNvPr id="10" name="Graphic 9" descr="North America with solid fill">
            <a:extLst>
              <a:ext uri="{FF2B5EF4-FFF2-40B4-BE49-F238E27FC236}">
                <a16:creationId xmlns:a16="http://schemas.microsoft.com/office/drawing/2014/main" id="{E08B0131-E9EB-418B-82B2-AB2372BF8F0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18255" y="371871"/>
            <a:ext cx="1655762" cy="1655762"/>
          </a:xfrm>
          <a:prstGeom prst="rect">
            <a:avLst/>
          </a:prstGeom>
        </p:spPr>
      </p:pic>
      <p:pic>
        <p:nvPicPr>
          <p:cNvPr id="12" name="Graphic 11" descr="Asia with solid fill">
            <a:extLst>
              <a:ext uri="{FF2B5EF4-FFF2-40B4-BE49-F238E27FC236}">
                <a16:creationId xmlns:a16="http://schemas.microsoft.com/office/drawing/2014/main" id="{CFDD4E86-F571-4CD5-9253-1B32ED283FC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62" y="4947442"/>
            <a:ext cx="1128675" cy="1128675"/>
          </a:xfrm>
          <a:prstGeom prst="rect">
            <a:avLst/>
          </a:prstGeom>
        </p:spPr>
      </p:pic>
      <p:pic>
        <p:nvPicPr>
          <p:cNvPr id="14" name="Graphic 13" descr="Australia with solid fill">
            <a:extLst>
              <a:ext uri="{FF2B5EF4-FFF2-40B4-BE49-F238E27FC236}">
                <a16:creationId xmlns:a16="http://schemas.microsoft.com/office/drawing/2014/main" id="{D0B5E0C0-3442-418C-AD72-D79E1A0E644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4625616"/>
            <a:ext cx="1264368" cy="1264368"/>
          </a:xfrm>
          <a:prstGeom prst="rect">
            <a:avLst/>
          </a:prstGeom>
        </p:spPr>
      </p:pic>
      <p:pic>
        <p:nvPicPr>
          <p:cNvPr id="16" name="Graphic 15" descr="South America with solid fill">
            <a:extLst>
              <a:ext uri="{FF2B5EF4-FFF2-40B4-BE49-F238E27FC236}">
                <a16:creationId xmlns:a16="http://schemas.microsoft.com/office/drawing/2014/main" id="{1A13E59E-03AD-403B-BE7E-AC3EA4DE54D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632261"/>
            <a:ext cx="1089384" cy="1089384"/>
          </a:xfrm>
          <a:prstGeom prst="rect">
            <a:avLst/>
          </a:prstGeom>
        </p:spPr>
      </p:pic>
      <p:pic>
        <p:nvPicPr>
          <p:cNvPr id="18" name="Graphic 17" descr="Africa with solid fill">
            <a:extLst>
              <a:ext uri="{FF2B5EF4-FFF2-40B4-BE49-F238E27FC236}">
                <a16:creationId xmlns:a16="http://schemas.microsoft.com/office/drawing/2014/main" id="{34D18AAC-272C-4D8D-A998-DD4262D60F64}"/>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91140" y="4911704"/>
            <a:ext cx="1200150" cy="1200150"/>
          </a:xfrm>
          <a:prstGeom prst="rect">
            <a:avLst/>
          </a:prstGeom>
        </p:spPr>
      </p:pic>
      <p:pic>
        <p:nvPicPr>
          <p:cNvPr id="20" name="Graphic 19" descr="Europe with solid fill">
            <a:extLst>
              <a:ext uri="{FF2B5EF4-FFF2-40B4-BE49-F238E27FC236}">
                <a16:creationId xmlns:a16="http://schemas.microsoft.com/office/drawing/2014/main" id="{521C0A47-C210-4A99-9314-A7C95AEEDA12}"/>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5924" y="293730"/>
            <a:ext cx="1316833" cy="1316833"/>
          </a:xfrm>
          <a:prstGeom prst="rect">
            <a:avLst/>
          </a:prstGeom>
        </p:spPr>
      </p:pic>
    </p:spTree>
    <p:extLst>
      <p:ext uri="{BB962C8B-B14F-4D97-AF65-F5344CB8AC3E}">
        <p14:creationId xmlns:p14="http://schemas.microsoft.com/office/powerpoint/2010/main" val="168757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63CA-024B-4E81-A26E-C894046F3A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EA1FBD-799F-480B-83B8-306DEE13274D}"/>
              </a:ext>
            </a:extLst>
          </p:cNvPr>
          <p:cNvSpPr>
            <a:spLocks noGrp="1"/>
          </p:cNvSpPr>
          <p:nvPr>
            <p:ph type="body" orient="vert" idx="1"/>
          </p:nvPr>
        </p:nvSpPr>
        <p:spPr>
          <a:xfrm>
            <a:off x="838200" y="1788680"/>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29912-3657-4ED7-8585-87AEC73BE1E9}"/>
              </a:ext>
            </a:extLst>
          </p:cNvPr>
          <p:cNvSpPr>
            <a:spLocks noGrp="1"/>
          </p:cNvSpPr>
          <p:nvPr>
            <p:ph type="dt" sz="half" idx="10"/>
          </p:nvPr>
        </p:nvSpPr>
        <p:spPr/>
        <p:txBody>
          <a:bodyPr/>
          <a:lstStyle/>
          <a:p>
            <a:fld id="{E0664B9C-FD1C-4EB9-8DC5-7E7458923115}" type="datetimeFigureOut">
              <a:rPr lang="en-US" smtClean="0"/>
              <a:t>4/28/2025</a:t>
            </a:fld>
            <a:endParaRPr lang="en-US"/>
          </a:p>
        </p:txBody>
      </p:sp>
      <p:sp>
        <p:nvSpPr>
          <p:cNvPr id="5" name="Footer Placeholder 4">
            <a:extLst>
              <a:ext uri="{FF2B5EF4-FFF2-40B4-BE49-F238E27FC236}">
                <a16:creationId xmlns:a16="http://schemas.microsoft.com/office/drawing/2014/main" id="{CA95AD0C-80D2-4870-8604-147AF3933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EAAC4-9749-48FB-8D97-4F75E66DF55A}"/>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106719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4E256-A53E-4FA5-82A7-A8B5F8DB9E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4AD181-6B41-44EB-B29F-82B884756BC3}"/>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33C1D6-6635-4F8E-AFF1-BA4F7E3D98A4}"/>
              </a:ext>
            </a:extLst>
          </p:cNvPr>
          <p:cNvSpPr>
            <a:spLocks noGrp="1"/>
          </p:cNvSpPr>
          <p:nvPr>
            <p:ph type="dt" sz="half" idx="10"/>
          </p:nvPr>
        </p:nvSpPr>
        <p:spPr/>
        <p:txBody>
          <a:bodyPr/>
          <a:lstStyle/>
          <a:p>
            <a:fld id="{E0664B9C-FD1C-4EB9-8DC5-7E7458923115}" type="datetimeFigureOut">
              <a:rPr lang="en-US" smtClean="0"/>
              <a:t>4/28/2025</a:t>
            </a:fld>
            <a:endParaRPr lang="en-US"/>
          </a:p>
        </p:txBody>
      </p:sp>
      <p:sp>
        <p:nvSpPr>
          <p:cNvPr id="5" name="Footer Placeholder 4">
            <a:extLst>
              <a:ext uri="{FF2B5EF4-FFF2-40B4-BE49-F238E27FC236}">
                <a16:creationId xmlns:a16="http://schemas.microsoft.com/office/drawing/2014/main" id="{835D07E2-E1AC-4590-A48E-511E79E43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68088E-FCE5-49D4-B750-75EF38C352A8}"/>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356319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A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9F210-6108-433F-916C-5AE02AB8278F}"/>
              </a:ext>
            </a:extLst>
          </p:cNvPr>
          <p:cNvSpPr>
            <a:spLocks noGrp="1"/>
          </p:cNvSpPr>
          <p:nvPr>
            <p:ph type="title"/>
          </p:nvPr>
        </p:nvSpPr>
        <p:spPr>
          <a:xfrm>
            <a:off x="838200" y="292515"/>
            <a:ext cx="10515600" cy="843558"/>
          </a:xfrm>
          <a:prstGeom prst="rect">
            <a:avLst/>
          </a:prstGeom>
        </p:spPr>
        <p:txBody>
          <a:bodyPr/>
          <a:lstStyle>
            <a:lvl1pPr>
              <a:defRPr>
                <a:solidFill>
                  <a:schemeClr val="accent4">
                    <a:lumMod val="50000"/>
                  </a:schemeClr>
                </a:solidFill>
                <a:latin typeface="Bahnschrift Condensed"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DDD2BC-4090-4BEA-8947-4AC1683F8874}"/>
              </a:ext>
            </a:extLst>
          </p:cNvPr>
          <p:cNvSpPr>
            <a:spLocks noGrp="1"/>
          </p:cNvSpPr>
          <p:nvPr>
            <p:ph idx="1" hasCustomPrompt="1"/>
          </p:nvPr>
        </p:nvSpPr>
        <p:spPr>
          <a:xfrm>
            <a:off x="838200" y="1330036"/>
            <a:ext cx="10515600" cy="5210837"/>
          </a:xfrm>
          <a:prstGeom prst="rect">
            <a:avLst/>
          </a:prstGeom>
        </p:spPr>
        <p:txBody>
          <a:bodyPr/>
          <a:lstStyle>
            <a:lvl1pPr>
              <a:defRPr sz="2800" baseline="0">
                <a:solidFill>
                  <a:schemeClr val="accent4">
                    <a:lumMod val="50000"/>
                  </a:schemeClr>
                </a:solidFill>
                <a:latin typeface="Bahnschrift Light Condensed" panose="020B0502040204020203" pitchFamily="34" charset="0"/>
              </a:defRPr>
            </a:lvl1pPr>
            <a:lvl2pPr marL="685800" indent="-228600">
              <a:buFont typeface="Wingdings" panose="05000000000000000000" pitchFamily="2" charset="2"/>
              <a:buChar char="§"/>
              <a:defRPr lang="en-US" sz="2400" kern="1200" baseline="0" dirty="0" smtClean="0">
                <a:solidFill>
                  <a:schemeClr val="accent4">
                    <a:lumMod val="50000"/>
                  </a:schemeClr>
                </a:solidFill>
                <a:latin typeface="Bahnschrift Light Condensed" panose="020B0502040204020203" pitchFamily="34" charset="0"/>
                <a:ea typeface="+mn-ea"/>
                <a:cs typeface="+mn-cs"/>
              </a:defRPr>
            </a:lvl2pPr>
            <a:lvl3pPr marL="1143000" indent="-228600">
              <a:buFont typeface="Wingdings" panose="05000000000000000000" pitchFamily="2" charset="2"/>
              <a:buChar char="v"/>
              <a:defRPr lang="en-US" sz="2000" kern="1200" baseline="0" dirty="0" smtClean="0">
                <a:solidFill>
                  <a:schemeClr val="accent4">
                    <a:lumMod val="50000"/>
                  </a:schemeClr>
                </a:solidFill>
                <a:latin typeface="Bahnschrift Light Condensed" panose="020B0502040204020203" pitchFamily="34" charset="0"/>
                <a:ea typeface="+mn-ea"/>
                <a:cs typeface="+mn-cs"/>
              </a:defRPr>
            </a:lvl3pPr>
            <a:lvl4pPr marL="1657350" indent="-285750">
              <a:buFont typeface="Wingdings" panose="05000000000000000000" pitchFamily="2" charset="2"/>
              <a:buChar char="Ø"/>
              <a:defRPr lang="en-US" sz="1600" kern="1200" baseline="0" dirty="0" smtClean="0">
                <a:solidFill>
                  <a:schemeClr val="accent4">
                    <a:lumMod val="50000"/>
                  </a:schemeClr>
                </a:solidFill>
                <a:latin typeface="Bahnschrift Light Condensed" panose="020B0502040204020203" pitchFamily="34" charset="0"/>
                <a:ea typeface="+mn-ea"/>
                <a:cs typeface="+mn-cs"/>
              </a:defRPr>
            </a:lvl4pPr>
            <a:lvl5pPr marL="2057400" indent="-228600">
              <a:buFont typeface="Wingdings" panose="05000000000000000000" pitchFamily="2" charset="2"/>
              <a:buChar char="ü"/>
              <a:defRPr lang="en-US" sz="1400" kern="1200" baseline="0" dirty="0" smtClean="0">
                <a:solidFill>
                  <a:schemeClr val="accent4">
                    <a:lumMod val="50000"/>
                  </a:schemeClr>
                </a:solidFill>
                <a:latin typeface="Bahnschrift Light Condensed" panose="020B0502040204020203" pitchFamily="34" charset="0"/>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B208A29-0C76-4654-B6AE-DD6AE0C92616}"/>
              </a:ext>
            </a:extLst>
          </p:cNvPr>
          <p:cNvSpPr>
            <a:spLocks noGrp="1"/>
          </p:cNvSpPr>
          <p:nvPr>
            <p:ph type="dt" sz="half" idx="10"/>
          </p:nvPr>
        </p:nvSpPr>
        <p:spPr/>
        <p:txBody>
          <a:bodyPr/>
          <a:lstStyle/>
          <a:p>
            <a:fld id="{E0664B9C-FD1C-4EB9-8DC5-7E7458923115}" type="datetimeFigureOut">
              <a:rPr lang="en-US" smtClean="0"/>
              <a:t>4/28/2025</a:t>
            </a:fld>
            <a:endParaRPr lang="en-US"/>
          </a:p>
        </p:txBody>
      </p:sp>
      <p:sp>
        <p:nvSpPr>
          <p:cNvPr id="5" name="Footer Placeholder 4">
            <a:extLst>
              <a:ext uri="{FF2B5EF4-FFF2-40B4-BE49-F238E27FC236}">
                <a16:creationId xmlns:a16="http://schemas.microsoft.com/office/drawing/2014/main" id="{5DD5D652-3625-4466-A9E9-DA6B687C3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97503-C345-4F59-8450-CB56AAE52FCF}"/>
              </a:ext>
            </a:extLst>
          </p:cNvPr>
          <p:cNvSpPr>
            <a:spLocks noGrp="1"/>
          </p:cNvSpPr>
          <p:nvPr>
            <p:ph type="sldNum" sz="quarter" idx="12"/>
          </p:nvPr>
        </p:nvSpPr>
        <p:spPr>
          <a:xfrm>
            <a:off x="8610600" y="6492875"/>
            <a:ext cx="2743200" cy="365125"/>
          </a:xfrm>
        </p:spPr>
        <p:txBody>
          <a:bodyPr/>
          <a:lstStyle/>
          <a:p>
            <a:fld id="{3BF8BA3B-0513-4074-ACE0-D9796B9F1D0F}" type="slidenum">
              <a:rPr lang="en-US" smtClean="0"/>
              <a:t>‹#›</a:t>
            </a:fld>
            <a:endParaRPr lang="en-US" dirty="0"/>
          </a:p>
        </p:txBody>
      </p:sp>
      <p:sp>
        <p:nvSpPr>
          <p:cNvPr id="7" name="Rectangle 6">
            <a:extLst>
              <a:ext uri="{FF2B5EF4-FFF2-40B4-BE49-F238E27FC236}">
                <a16:creationId xmlns:a16="http://schemas.microsoft.com/office/drawing/2014/main" id="{E690249B-1F05-4875-AA01-EB2757FE5656}"/>
              </a:ext>
            </a:extLst>
          </p:cNvPr>
          <p:cNvSpPr/>
          <p:nvPr userDrawn="1"/>
        </p:nvSpPr>
        <p:spPr>
          <a:xfrm>
            <a:off x="0" y="0"/>
            <a:ext cx="838200" cy="6858000"/>
          </a:xfrm>
          <a:prstGeom prst="rect">
            <a:avLst/>
          </a:prstGeom>
          <a:gradFill flip="none" rotWithShape="1">
            <a:gsLst>
              <a:gs pos="18000">
                <a:schemeClr val="accent4">
                  <a:lumMod val="50000"/>
                </a:schemeClr>
              </a:gs>
              <a:gs pos="58000">
                <a:schemeClr val="accent4">
                  <a:lumMod val="75000"/>
                </a:schemeClr>
              </a:gs>
              <a:gs pos="100000">
                <a:srgbClr val="FFFAE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Earth globe: Americas with solid fill">
            <a:extLst>
              <a:ext uri="{FF2B5EF4-FFF2-40B4-BE49-F238E27FC236}">
                <a16:creationId xmlns:a16="http://schemas.microsoft.com/office/drawing/2014/main" id="{47C5CB9C-5324-481D-87E9-AA96C38521D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6100" y="415636"/>
            <a:ext cx="914400" cy="914400"/>
          </a:xfrm>
          <a:prstGeom prst="rect">
            <a:avLst/>
          </a:prstGeom>
        </p:spPr>
      </p:pic>
      <p:pic>
        <p:nvPicPr>
          <p:cNvPr id="11" name="Graphic 10" descr="Earth globe: Africa and Europe with solid fill">
            <a:extLst>
              <a:ext uri="{FF2B5EF4-FFF2-40B4-BE49-F238E27FC236}">
                <a16:creationId xmlns:a16="http://schemas.microsoft.com/office/drawing/2014/main" id="{E6EC420E-6CBA-4330-88F4-DF1F39DD447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06100" y="2177527"/>
            <a:ext cx="914400" cy="914400"/>
          </a:xfrm>
          <a:prstGeom prst="rect">
            <a:avLst/>
          </a:prstGeom>
        </p:spPr>
      </p:pic>
      <p:pic>
        <p:nvPicPr>
          <p:cNvPr id="13" name="Graphic 12" descr="Earth globe: Asia and Australia with solid fill">
            <a:extLst>
              <a:ext uri="{FF2B5EF4-FFF2-40B4-BE49-F238E27FC236}">
                <a16:creationId xmlns:a16="http://schemas.microsoft.com/office/drawing/2014/main" id="{84121C48-3796-436F-9A2E-534455383E4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96650" y="3939418"/>
            <a:ext cx="914400" cy="914400"/>
          </a:xfrm>
          <a:prstGeom prst="rect">
            <a:avLst/>
          </a:prstGeom>
        </p:spPr>
      </p:pic>
      <p:pic>
        <p:nvPicPr>
          <p:cNvPr id="15" name="Graphic 14" descr="Earth Globe - Asia with solid fill">
            <a:extLst>
              <a:ext uri="{FF2B5EF4-FFF2-40B4-BE49-F238E27FC236}">
                <a16:creationId xmlns:a16="http://schemas.microsoft.com/office/drawing/2014/main" id="{7BE90A27-906C-41A3-85E2-AF5EF3F5262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06100" y="5724197"/>
            <a:ext cx="914400" cy="914400"/>
          </a:xfrm>
          <a:prstGeom prst="rect">
            <a:avLst/>
          </a:prstGeom>
        </p:spPr>
      </p:pic>
      <p:cxnSp>
        <p:nvCxnSpPr>
          <p:cNvPr id="17" name="Straight Connector 16">
            <a:extLst>
              <a:ext uri="{FF2B5EF4-FFF2-40B4-BE49-F238E27FC236}">
                <a16:creationId xmlns:a16="http://schemas.microsoft.com/office/drawing/2014/main" id="{B59724C1-F135-4C58-ACF5-D324D4755F65}"/>
              </a:ext>
            </a:extLst>
          </p:cNvPr>
          <p:cNvCxnSpPr/>
          <p:nvPr userDrawn="1"/>
        </p:nvCxnSpPr>
        <p:spPr>
          <a:xfrm>
            <a:off x="2761673" y="1277672"/>
            <a:ext cx="9430327" cy="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57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26000">
              <a:schemeClr val="accent4">
                <a:lumMod val="50000"/>
              </a:schemeClr>
            </a:gs>
            <a:gs pos="51000">
              <a:schemeClr val="accent4">
                <a:lumMod val="75000"/>
              </a:schemeClr>
            </a:gs>
            <a:gs pos="100000">
              <a:schemeClr val="accent4">
                <a:lumMod val="20000"/>
                <a:lumOff val="80000"/>
              </a:schemeClr>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DFFC9-9278-41DC-B1A3-45CA1C4020F4}"/>
              </a:ext>
            </a:extLst>
          </p:cNvPr>
          <p:cNvSpPr>
            <a:spLocks noGrp="1"/>
          </p:cNvSpPr>
          <p:nvPr>
            <p:ph type="title"/>
          </p:nvPr>
        </p:nvSpPr>
        <p:spPr>
          <a:xfrm>
            <a:off x="6448425" y="1628775"/>
            <a:ext cx="5661024" cy="3133725"/>
          </a:xfrm>
          <a:prstGeom prst="rect">
            <a:avLst/>
          </a:prstGeom>
        </p:spPr>
        <p:txBody>
          <a:bodyPr anchor="b"/>
          <a:lstStyle>
            <a:lvl1pPr>
              <a:defRPr sz="6000">
                <a:solidFill>
                  <a:schemeClr val="accent4">
                    <a:lumMod val="20000"/>
                    <a:lumOff val="80000"/>
                  </a:schemeClr>
                </a:solidFill>
                <a:latin typeface="Bahnschrift Condensed" panose="020B0502040204020203" pitchFamily="34" charset="0"/>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1C32D06C-54A2-4D45-8EEE-9B96DB836E59}"/>
              </a:ext>
            </a:extLst>
          </p:cNvPr>
          <p:cNvSpPr>
            <a:spLocks noGrp="1"/>
          </p:cNvSpPr>
          <p:nvPr>
            <p:ph type="dt" sz="half" idx="10"/>
          </p:nvPr>
        </p:nvSpPr>
        <p:spPr/>
        <p:txBody>
          <a:bodyPr/>
          <a:lstStyle/>
          <a:p>
            <a:fld id="{E0664B9C-FD1C-4EB9-8DC5-7E7458923115}" type="datetimeFigureOut">
              <a:rPr lang="en-US" smtClean="0"/>
              <a:t>4/28/2025</a:t>
            </a:fld>
            <a:endParaRPr lang="en-US"/>
          </a:p>
        </p:txBody>
      </p:sp>
      <p:sp>
        <p:nvSpPr>
          <p:cNvPr id="5" name="Footer Placeholder 4">
            <a:extLst>
              <a:ext uri="{FF2B5EF4-FFF2-40B4-BE49-F238E27FC236}">
                <a16:creationId xmlns:a16="http://schemas.microsoft.com/office/drawing/2014/main" id="{B43FEC6F-8193-44DA-9EB3-444FEEA42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1CB5E-599F-4E87-937D-DC85C70A2891}"/>
              </a:ext>
            </a:extLst>
          </p:cNvPr>
          <p:cNvSpPr>
            <a:spLocks noGrp="1"/>
          </p:cNvSpPr>
          <p:nvPr>
            <p:ph type="sldNum" sz="quarter" idx="12"/>
          </p:nvPr>
        </p:nvSpPr>
        <p:spPr/>
        <p:txBody>
          <a:bodyPr/>
          <a:lstStyle/>
          <a:p>
            <a:fld id="{3BF8BA3B-0513-4074-ACE0-D9796B9F1D0F}" type="slidenum">
              <a:rPr lang="en-US" smtClean="0"/>
              <a:t>‹#›</a:t>
            </a:fld>
            <a:endParaRPr lang="en-US"/>
          </a:p>
        </p:txBody>
      </p:sp>
      <p:pic>
        <p:nvPicPr>
          <p:cNvPr id="8" name="Graphic 7" descr="Globe outline">
            <a:extLst>
              <a:ext uri="{FF2B5EF4-FFF2-40B4-BE49-F238E27FC236}">
                <a16:creationId xmlns:a16="http://schemas.microsoft.com/office/drawing/2014/main" id="{ADB83715-F88C-49CC-B470-4A14FFFE03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1150" y="1076325"/>
            <a:ext cx="4000500" cy="4000500"/>
          </a:xfrm>
          <a:prstGeom prst="rect">
            <a:avLst/>
          </a:prstGeom>
        </p:spPr>
      </p:pic>
    </p:spTree>
    <p:extLst>
      <p:ext uri="{BB962C8B-B14F-4D97-AF65-F5344CB8AC3E}">
        <p14:creationId xmlns:p14="http://schemas.microsoft.com/office/powerpoint/2010/main" val="8045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FFFAE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361E89-6108-439B-8BD5-8DF939C85BBD}"/>
              </a:ext>
            </a:extLst>
          </p:cNvPr>
          <p:cNvSpPr>
            <a:spLocks noGrp="1"/>
          </p:cNvSpPr>
          <p:nvPr>
            <p:ph sz="half" idx="1"/>
          </p:nvPr>
        </p:nvSpPr>
        <p:spPr>
          <a:xfrm>
            <a:off x="838200" y="1330036"/>
            <a:ext cx="5181600" cy="511232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077C3C0-42C4-4533-99F6-4F9C8AC9B23F}"/>
              </a:ext>
            </a:extLst>
          </p:cNvPr>
          <p:cNvSpPr>
            <a:spLocks noGrp="1"/>
          </p:cNvSpPr>
          <p:nvPr>
            <p:ph sz="half" idx="2"/>
          </p:nvPr>
        </p:nvSpPr>
        <p:spPr>
          <a:xfrm>
            <a:off x="6172200" y="1330036"/>
            <a:ext cx="5181600" cy="51123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188630-2A9E-499A-9E0B-62AEEBA88B86}"/>
              </a:ext>
            </a:extLst>
          </p:cNvPr>
          <p:cNvSpPr>
            <a:spLocks noGrp="1"/>
          </p:cNvSpPr>
          <p:nvPr>
            <p:ph type="dt" sz="half" idx="10"/>
          </p:nvPr>
        </p:nvSpPr>
        <p:spPr/>
        <p:txBody>
          <a:bodyPr/>
          <a:lstStyle/>
          <a:p>
            <a:fld id="{E0664B9C-FD1C-4EB9-8DC5-7E7458923115}" type="datetimeFigureOut">
              <a:rPr lang="en-US" smtClean="0"/>
              <a:t>4/28/2025</a:t>
            </a:fld>
            <a:endParaRPr lang="en-US"/>
          </a:p>
        </p:txBody>
      </p:sp>
      <p:sp>
        <p:nvSpPr>
          <p:cNvPr id="6" name="Footer Placeholder 5">
            <a:extLst>
              <a:ext uri="{FF2B5EF4-FFF2-40B4-BE49-F238E27FC236}">
                <a16:creationId xmlns:a16="http://schemas.microsoft.com/office/drawing/2014/main" id="{CD51B654-6754-40BD-996B-CB5EF92E79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8E08FC-E197-4366-B186-3FC1A0C15E66}"/>
              </a:ext>
            </a:extLst>
          </p:cNvPr>
          <p:cNvSpPr>
            <a:spLocks noGrp="1"/>
          </p:cNvSpPr>
          <p:nvPr>
            <p:ph type="sldNum" sz="quarter" idx="12"/>
          </p:nvPr>
        </p:nvSpPr>
        <p:spPr>
          <a:xfrm>
            <a:off x="8610600" y="6442362"/>
            <a:ext cx="2743200" cy="365125"/>
          </a:xfrm>
        </p:spPr>
        <p:txBody>
          <a:bodyPr/>
          <a:lstStyle/>
          <a:p>
            <a:fld id="{3BF8BA3B-0513-4074-ACE0-D9796B9F1D0F}" type="slidenum">
              <a:rPr lang="en-US" smtClean="0"/>
              <a:t>‹#›</a:t>
            </a:fld>
            <a:endParaRPr lang="en-US"/>
          </a:p>
        </p:txBody>
      </p:sp>
      <p:sp>
        <p:nvSpPr>
          <p:cNvPr id="8" name="Title 1">
            <a:extLst>
              <a:ext uri="{FF2B5EF4-FFF2-40B4-BE49-F238E27FC236}">
                <a16:creationId xmlns:a16="http://schemas.microsoft.com/office/drawing/2014/main" id="{F6A1C2E8-65BB-4D2E-88F6-658F4EFAAD15}"/>
              </a:ext>
            </a:extLst>
          </p:cNvPr>
          <p:cNvSpPr>
            <a:spLocks noGrp="1"/>
          </p:cNvSpPr>
          <p:nvPr>
            <p:ph type="title"/>
          </p:nvPr>
        </p:nvSpPr>
        <p:spPr>
          <a:xfrm>
            <a:off x="838200" y="292515"/>
            <a:ext cx="10515600" cy="843558"/>
          </a:xfrm>
          <a:prstGeom prst="rect">
            <a:avLst/>
          </a:prstGeom>
        </p:spPr>
        <p:txBody>
          <a:bodyPr/>
          <a:lstStyle>
            <a:lvl1pPr>
              <a:defRPr>
                <a:solidFill>
                  <a:schemeClr val="accent4">
                    <a:lumMod val="50000"/>
                  </a:schemeClr>
                </a:solidFill>
                <a:latin typeface="Bahnschrift Condensed" panose="020B0502040204020203" pitchFamily="34"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698D3E3-8461-414B-A86E-0140A503FCCA}"/>
              </a:ext>
            </a:extLst>
          </p:cNvPr>
          <p:cNvCxnSpPr/>
          <p:nvPr userDrawn="1"/>
        </p:nvCxnSpPr>
        <p:spPr>
          <a:xfrm>
            <a:off x="2761673" y="1277672"/>
            <a:ext cx="9430327" cy="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Earth globe: Americas with solid fill">
            <a:extLst>
              <a:ext uri="{FF2B5EF4-FFF2-40B4-BE49-F238E27FC236}">
                <a16:creationId xmlns:a16="http://schemas.microsoft.com/office/drawing/2014/main" id="{6791ED36-79FC-40F1-A36A-61EAF5A10B5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6100" y="415636"/>
            <a:ext cx="914400" cy="914400"/>
          </a:xfrm>
          <a:prstGeom prst="rect">
            <a:avLst/>
          </a:prstGeom>
        </p:spPr>
      </p:pic>
      <p:pic>
        <p:nvPicPr>
          <p:cNvPr id="11" name="Graphic 10" descr="Earth globe: Africa and Europe with solid fill">
            <a:extLst>
              <a:ext uri="{FF2B5EF4-FFF2-40B4-BE49-F238E27FC236}">
                <a16:creationId xmlns:a16="http://schemas.microsoft.com/office/drawing/2014/main" id="{A56F90DC-2760-4F50-B381-0671C23C39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06100" y="2177527"/>
            <a:ext cx="914400" cy="914400"/>
          </a:xfrm>
          <a:prstGeom prst="rect">
            <a:avLst/>
          </a:prstGeom>
        </p:spPr>
      </p:pic>
      <p:pic>
        <p:nvPicPr>
          <p:cNvPr id="12" name="Graphic 11" descr="Earth globe: Asia and Australia with solid fill">
            <a:extLst>
              <a:ext uri="{FF2B5EF4-FFF2-40B4-BE49-F238E27FC236}">
                <a16:creationId xmlns:a16="http://schemas.microsoft.com/office/drawing/2014/main" id="{07290376-1DEA-4A0B-813B-B9A818160A1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96650" y="3939418"/>
            <a:ext cx="914400" cy="914400"/>
          </a:xfrm>
          <a:prstGeom prst="rect">
            <a:avLst/>
          </a:prstGeom>
        </p:spPr>
      </p:pic>
      <p:pic>
        <p:nvPicPr>
          <p:cNvPr id="13" name="Graphic 12" descr="Earth Globe - Asia with solid fill">
            <a:extLst>
              <a:ext uri="{FF2B5EF4-FFF2-40B4-BE49-F238E27FC236}">
                <a16:creationId xmlns:a16="http://schemas.microsoft.com/office/drawing/2014/main" id="{1227A336-AE40-4293-B0DC-7577567E00E5}"/>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06100" y="5724197"/>
            <a:ext cx="914400" cy="914400"/>
          </a:xfrm>
          <a:prstGeom prst="rect">
            <a:avLst/>
          </a:prstGeom>
        </p:spPr>
      </p:pic>
      <p:sp>
        <p:nvSpPr>
          <p:cNvPr id="14" name="Rectangle 13">
            <a:extLst>
              <a:ext uri="{FF2B5EF4-FFF2-40B4-BE49-F238E27FC236}">
                <a16:creationId xmlns:a16="http://schemas.microsoft.com/office/drawing/2014/main" id="{172FEC33-E818-45D9-B927-C64ED76638BA}"/>
              </a:ext>
            </a:extLst>
          </p:cNvPr>
          <p:cNvSpPr/>
          <p:nvPr userDrawn="1"/>
        </p:nvSpPr>
        <p:spPr>
          <a:xfrm>
            <a:off x="0" y="0"/>
            <a:ext cx="838200" cy="6858000"/>
          </a:xfrm>
          <a:prstGeom prst="rect">
            <a:avLst/>
          </a:prstGeom>
          <a:gradFill flip="none" rotWithShape="1">
            <a:gsLst>
              <a:gs pos="18000">
                <a:schemeClr val="accent4">
                  <a:lumMod val="50000"/>
                </a:schemeClr>
              </a:gs>
              <a:gs pos="58000">
                <a:schemeClr val="accent4">
                  <a:lumMod val="75000"/>
                </a:schemeClr>
              </a:gs>
              <a:gs pos="100000">
                <a:srgbClr val="FFFAE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16880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0F41-63F7-4F84-9950-ADA7DDDE9B4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9B7FAC2-26F3-4699-B558-41B1D727F9B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99BB77-50B4-424F-9064-13DEE1DB13C8}"/>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193978-1ECE-4DAF-98C7-D8EFAC911F6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67BBE4-710A-4509-BD7D-4D5CE131CE6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2F1CCA-0B14-466A-9BC4-1497A4ECB959}"/>
              </a:ext>
            </a:extLst>
          </p:cNvPr>
          <p:cNvSpPr>
            <a:spLocks noGrp="1"/>
          </p:cNvSpPr>
          <p:nvPr>
            <p:ph type="dt" sz="half" idx="10"/>
          </p:nvPr>
        </p:nvSpPr>
        <p:spPr/>
        <p:txBody>
          <a:bodyPr/>
          <a:lstStyle/>
          <a:p>
            <a:fld id="{E0664B9C-FD1C-4EB9-8DC5-7E7458923115}" type="datetimeFigureOut">
              <a:rPr lang="en-US" smtClean="0"/>
              <a:t>4/28/2025</a:t>
            </a:fld>
            <a:endParaRPr lang="en-US"/>
          </a:p>
        </p:txBody>
      </p:sp>
      <p:sp>
        <p:nvSpPr>
          <p:cNvPr id="8" name="Footer Placeholder 7">
            <a:extLst>
              <a:ext uri="{FF2B5EF4-FFF2-40B4-BE49-F238E27FC236}">
                <a16:creationId xmlns:a16="http://schemas.microsoft.com/office/drawing/2014/main" id="{16D9BB2F-8176-4CB8-B545-4BD4A35466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0A0A3D-A77A-432F-80B5-AC2589871147}"/>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1907186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58319-F287-4F47-BB5B-FE624F0253A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CE42A3BC-4078-454F-8D10-F228AE90A9FB}"/>
              </a:ext>
            </a:extLst>
          </p:cNvPr>
          <p:cNvSpPr>
            <a:spLocks noGrp="1"/>
          </p:cNvSpPr>
          <p:nvPr>
            <p:ph type="dt" sz="half" idx="10"/>
          </p:nvPr>
        </p:nvSpPr>
        <p:spPr/>
        <p:txBody>
          <a:bodyPr/>
          <a:lstStyle/>
          <a:p>
            <a:fld id="{E0664B9C-FD1C-4EB9-8DC5-7E7458923115}" type="datetimeFigureOut">
              <a:rPr lang="en-US" smtClean="0"/>
              <a:t>4/28/2025</a:t>
            </a:fld>
            <a:endParaRPr lang="en-US"/>
          </a:p>
        </p:txBody>
      </p:sp>
      <p:sp>
        <p:nvSpPr>
          <p:cNvPr id="4" name="Footer Placeholder 3">
            <a:extLst>
              <a:ext uri="{FF2B5EF4-FFF2-40B4-BE49-F238E27FC236}">
                <a16:creationId xmlns:a16="http://schemas.microsoft.com/office/drawing/2014/main" id="{B4A3D822-B722-4FB6-873F-148A7A4CFC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C4E84F-81A1-4D8B-9038-981D4733C17C}"/>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2988602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724D4E-4F64-4B57-B1BE-468222B8329E}"/>
              </a:ext>
            </a:extLst>
          </p:cNvPr>
          <p:cNvSpPr>
            <a:spLocks noGrp="1"/>
          </p:cNvSpPr>
          <p:nvPr>
            <p:ph type="dt" sz="half" idx="10"/>
          </p:nvPr>
        </p:nvSpPr>
        <p:spPr/>
        <p:txBody>
          <a:bodyPr/>
          <a:lstStyle/>
          <a:p>
            <a:fld id="{E0664B9C-FD1C-4EB9-8DC5-7E7458923115}" type="datetimeFigureOut">
              <a:rPr lang="en-US" smtClean="0"/>
              <a:t>4/28/2025</a:t>
            </a:fld>
            <a:endParaRPr lang="en-US"/>
          </a:p>
        </p:txBody>
      </p:sp>
      <p:sp>
        <p:nvSpPr>
          <p:cNvPr id="3" name="Footer Placeholder 2">
            <a:extLst>
              <a:ext uri="{FF2B5EF4-FFF2-40B4-BE49-F238E27FC236}">
                <a16:creationId xmlns:a16="http://schemas.microsoft.com/office/drawing/2014/main" id="{906B663D-B92D-43C7-8E3A-839DACCF57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200D14-D83A-4676-932C-B86161C850C4}"/>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336756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7D20D-2ACF-4AA5-A55D-FF9D13329F3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1ED2FC-01DE-45E9-9B37-D23D0113B15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F9D9F0-2303-49A6-8058-1E5E6A3F462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1BB3B7-B785-4736-B47B-52DCE1FFE7A6}"/>
              </a:ext>
            </a:extLst>
          </p:cNvPr>
          <p:cNvSpPr>
            <a:spLocks noGrp="1"/>
          </p:cNvSpPr>
          <p:nvPr>
            <p:ph type="dt" sz="half" idx="10"/>
          </p:nvPr>
        </p:nvSpPr>
        <p:spPr/>
        <p:txBody>
          <a:bodyPr/>
          <a:lstStyle/>
          <a:p>
            <a:fld id="{E0664B9C-FD1C-4EB9-8DC5-7E7458923115}" type="datetimeFigureOut">
              <a:rPr lang="en-US" smtClean="0"/>
              <a:t>4/28/2025</a:t>
            </a:fld>
            <a:endParaRPr lang="en-US"/>
          </a:p>
        </p:txBody>
      </p:sp>
      <p:sp>
        <p:nvSpPr>
          <p:cNvPr id="6" name="Footer Placeholder 5">
            <a:extLst>
              <a:ext uri="{FF2B5EF4-FFF2-40B4-BE49-F238E27FC236}">
                <a16:creationId xmlns:a16="http://schemas.microsoft.com/office/drawing/2014/main" id="{8E63CA66-1140-4F58-8454-DE0455E7DB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2E5B0-FBF4-4F50-91E9-F1612965F9EE}"/>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3872947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F566-A293-4E1A-BDC4-14E41DC554D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DF55AD-9537-45E9-A372-C3DF7709B91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443F61-04F2-430C-BE45-0DFA1B96B35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D39E4A-E817-43A2-88C1-BA193D23647B}"/>
              </a:ext>
            </a:extLst>
          </p:cNvPr>
          <p:cNvSpPr>
            <a:spLocks noGrp="1"/>
          </p:cNvSpPr>
          <p:nvPr>
            <p:ph type="dt" sz="half" idx="10"/>
          </p:nvPr>
        </p:nvSpPr>
        <p:spPr/>
        <p:txBody>
          <a:bodyPr/>
          <a:lstStyle/>
          <a:p>
            <a:fld id="{E0664B9C-FD1C-4EB9-8DC5-7E7458923115}" type="datetimeFigureOut">
              <a:rPr lang="en-US" smtClean="0"/>
              <a:t>4/28/2025</a:t>
            </a:fld>
            <a:endParaRPr lang="en-US"/>
          </a:p>
        </p:txBody>
      </p:sp>
      <p:sp>
        <p:nvSpPr>
          <p:cNvPr id="6" name="Footer Placeholder 5">
            <a:extLst>
              <a:ext uri="{FF2B5EF4-FFF2-40B4-BE49-F238E27FC236}">
                <a16:creationId xmlns:a16="http://schemas.microsoft.com/office/drawing/2014/main" id="{FC92CCDF-F116-4EAD-AD79-9E0B6A5C6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3B0287-EA36-4356-9574-81C6D394C8EF}"/>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285493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CC47C7-256E-4206-AA00-5B716A40E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2CF5290C-5470-4050-A855-E72474E0B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664B9C-FD1C-4EB9-8DC5-7E7458923115}" type="datetimeFigureOut">
              <a:rPr lang="en-US" smtClean="0"/>
              <a:t>4/28/2025</a:t>
            </a:fld>
            <a:endParaRPr lang="en-US"/>
          </a:p>
        </p:txBody>
      </p:sp>
      <p:sp>
        <p:nvSpPr>
          <p:cNvPr id="5" name="Footer Placeholder 4">
            <a:extLst>
              <a:ext uri="{FF2B5EF4-FFF2-40B4-BE49-F238E27FC236}">
                <a16:creationId xmlns:a16="http://schemas.microsoft.com/office/drawing/2014/main" id="{90F0E5A8-DA97-4786-8208-856C7E4B6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DA9846-28F2-4F55-A8E0-D12B1FBF3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F8BA3B-0513-4074-ACE0-D9796B9F1D0F}" type="slidenum">
              <a:rPr lang="en-US" smtClean="0"/>
              <a:t>‹#›</a:t>
            </a:fld>
            <a:endParaRPr lang="en-US"/>
          </a:p>
        </p:txBody>
      </p:sp>
    </p:spTree>
    <p:extLst>
      <p:ext uri="{BB962C8B-B14F-4D97-AF65-F5344CB8AC3E}">
        <p14:creationId xmlns:p14="http://schemas.microsoft.com/office/powerpoint/2010/main" val="799835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kern="1200" smtClean="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te-ex153/Projects/blob/main/Country23_DW_Clean%26Restructure.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github.com/te-ex153/Projects/blob/main/Country23_DW_MissingData.ipynb" TargetMode="External"/><Relationship Id="rId5" Type="http://schemas.openxmlformats.org/officeDocument/2006/relationships/hyperlink" Target="https://github.com/te-ex153/Projects/blob/main/Country23_DW_Clean%26Restructure.ipynb" TargetMode="External"/><Relationship Id="rId4" Type="http://schemas.openxmlformats.org/officeDocument/2006/relationships/image" Target="../media/image5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github.com/te-ex153/Projects/blob/main/Country23_DW_MissingData.ipynb" TargetMode="External"/><Relationship Id="rId7" Type="http://schemas.openxmlformats.org/officeDocument/2006/relationships/image" Target="../media/image67.svg"/><Relationship Id="rId2" Type="http://schemas.openxmlformats.org/officeDocument/2006/relationships/hyperlink" Target="https://github.com/te-ex153/Projects/blob/main/Country23_EDA_SQL.ipynb"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9.sv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svg"/><Relationship Id="rId7" Type="http://schemas.openxmlformats.org/officeDocument/2006/relationships/image" Target="../media/image103.sv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hyperlink" Target="https://github.com/te-ex153/Projects/blob/main/Country23_EDA_Visualization.ipynb" TargetMode="External"/><Relationship Id="rId5" Type="http://schemas.openxmlformats.org/officeDocument/2006/relationships/image" Target="../media/image67.svg"/><Relationship Id="rId10" Type="http://schemas.openxmlformats.org/officeDocument/2006/relationships/hyperlink" Target="https://github.com/te-ex153/Projects/blob/main/Country23_EDA_SQL.ipynb" TargetMode="External"/><Relationship Id="rId4" Type="http://schemas.openxmlformats.org/officeDocument/2006/relationships/image" Target="../media/image66.png"/><Relationship Id="rId9" Type="http://schemas.openxmlformats.org/officeDocument/2006/relationships/image" Target="../media/image69.svg"/></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emf"/><Relationship Id="rId12" Type="http://schemas.openxmlformats.org/officeDocument/2006/relationships/image" Target="../media/image135.emf"/><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package" Target="../embeddings/Microsoft_Excel_Worksheet.xlsx"/><Relationship Id="rId11" Type="http://schemas.openxmlformats.org/officeDocument/2006/relationships/image" Target="../media/image134.emf"/><Relationship Id="rId5" Type="http://schemas.openxmlformats.org/officeDocument/2006/relationships/image" Target="../media/image129.png"/><Relationship Id="rId10" Type="http://schemas.openxmlformats.org/officeDocument/2006/relationships/image" Target="../media/image133.emf"/><Relationship Id="rId4" Type="http://schemas.openxmlformats.org/officeDocument/2006/relationships/image" Target="../media/image128.png"/><Relationship Id="rId9" Type="http://schemas.openxmlformats.org/officeDocument/2006/relationships/image" Target="../media/image132.png"/></Relationships>
</file>

<file path=ppt/slides/_rels/slide4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hyperlink" Target="https://github.com/te-ex153/Projects/blob/main/Country23_EDA_Visualization.ipynb" TargetMode="External"/><Relationship Id="rId3" Type="http://schemas.openxmlformats.org/officeDocument/2006/relationships/image" Target="../media/image137.svg"/><Relationship Id="rId7" Type="http://schemas.openxmlformats.org/officeDocument/2006/relationships/image" Target="../media/image141.svg"/><Relationship Id="rId12" Type="http://schemas.openxmlformats.org/officeDocument/2006/relationships/hyperlink" Target="https://github.com/te-ex153/Projects/blob/main/Country23_Machine_Learning_Poverty.ipynb" TargetMode="Externa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45.svg"/><Relationship Id="rId5" Type="http://schemas.openxmlformats.org/officeDocument/2006/relationships/image" Target="../media/image139.svg"/><Relationship Id="rId15" Type="http://schemas.openxmlformats.org/officeDocument/2006/relationships/hyperlink" Target="https://github.com/te-ex153/Projects/blob/main/Country23_Machine_Learning_GDP.ipynb" TargetMode="External"/><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svg"/><Relationship Id="rId14" Type="http://schemas.openxmlformats.org/officeDocument/2006/relationships/hyperlink" Target="https://github.com/te-ex153/Projects/blob/main/Country23_EDA_SQL.ipynb"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C67EC-A25C-41D7-8056-D30782E37122}"/>
              </a:ext>
            </a:extLst>
          </p:cNvPr>
          <p:cNvSpPr>
            <a:spLocks noGrp="1"/>
          </p:cNvSpPr>
          <p:nvPr>
            <p:ph type="ctrTitle"/>
          </p:nvPr>
        </p:nvSpPr>
        <p:spPr/>
        <p:txBody>
          <a:bodyPr/>
          <a:lstStyle/>
          <a:p>
            <a:r>
              <a:rPr lang="en-US" dirty="0"/>
              <a:t>Country Twenty-Three</a:t>
            </a:r>
          </a:p>
        </p:txBody>
      </p:sp>
      <p:sp>
        <p:nvSpPr>
          <p:cNvPr id="3" name="Subtitle 2">
            <a:extLst>
              <a:ext uri="{FF2B5EF4-FFF2-40B4-BE49-F238E27FC236}">
                <a16:creationId xmlns:a16="http://schemas.microsoft.com/office/drawing/2014/main" id="{2EB4C804-167B-4047-8E5B-32CE4332E65E}"/>
              </a:ext>
            </a:extLst>
          </p:cNvPr>
          <p:cNvSpPr>
            <a:spLocks noGrp="1"/>
          </p:cNvSpPr>
          <p:nvPr>
            <p:ph type="subTitle" idx="1"/>
          </p:nvPr>
        </p:nvSpPr>
        <p:spPr/>
        <p:txBody>
          <a:bodyPr/>
          <a:lstStyle/>
          <a:p>
            <a:r>
              <a:rPr lang="en-US" dirty="0"/>
              <a:t>Insights into a Bright Future</a:t>
            </a:r>
          </a:p>
        </p:txBody>
      </p:sp>
    </p:spTree>
    <p:extLst>
      <p:ext uri="{BB962C8B-B14F-4D97-AF65-F5344CB8AC3E}">
        <p14:creationId xmlns:p14="http://schemas.microsoft.com/office/powerpoint/2010/main" val="3413528969"/>
      </p:ext>
    </p:extLst>
  </p:cSld>
  <p:clrMapOvr>
    <a:masterClrMapping/>
  </p:clrMapOvr>
  <mc:AlternateContent xmlns:mc="http://schemas.openxmlformats.org/markup-compatibility/2006" xmlns:p14="http://schemas.microsoft.com/office/powerpoint/2010/main">
    <mc:Choice Requires="p14">
      <p:transition spd="slow" p14:dur="2000" advTm="19187"/>
    </mc:Choice>
    <mc:Fallback xmlns="">
      <p:transition spd="slow" advTm="191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6366-C382-4012-B350-6A4088B2BBD0}"/>
              </a:ext>
            </a:extLst>
          </p:cNvPr>
          <p:cNvSpPr>
            <a:spLocks noGrp="1"/>
          </p:cNvSpPr>
          <p:nvPr>
            <p:ph type="title"/>
          </p:nvPr>
        </p:nvSpPr>
        <p:spPr/>
        <p:txBody>
          <a:bodyPr>
            <a:normAutofit/>
          </a:bodyPr>
          <a:lstStyle/>
          <a:p>
            <a:r>
              <a:rPr lang="en-US" dirty="0"/>
              <a:t>Data Collection – Feature </a:t>
            </a:r>
            <a:r>
              <a:rPr lang="en-US" dirty="0" err="1"/>
              <a:t>Dataframes</a:t>
            </a:r>
            <a:r>
              <a:rPr lang="en-US" dirty="0"/>
              <a:t> (CPIA Scores)</a:t>
            </a:r>
          </a:p>
        </p:txBody>
      </p:sp>
      <p:sp>
        <p:nvSpPr>
          <p:cNvPr id="3" name="Content Placeholder 2">
            <a:extLst>
              <a:ext uri="{FF2B5EF4-FFF2-40B4-BE49-F238E27FC236}">
                <a16:creationId xmlns:a16="http://schemas.microsoft.com/office/drawing/2014/main" id="{7B81EDF7-1FEF-4995-8A29-85A8204FEDF8}"/>
              </a:ext>
            </a:extLst>
          </p:cNvPr>
          <p:cNvSpPr>
            <a:spLocks noGrp="1"/>
          </p:cNvSpPr>
          <p:nvPr>
            <p:ph idx="1"/>
          </p:nvPr>
        </p:nvSpPr>
        <p:spPr/>
        <p:txBody>
          <a:bodyPr/>
          <a:lstStyle/>
          <a:p>
            <a:pPr marL="0" indent="0" algn="l">
              <a:buNone/>
            </a:pPr>
            <a:r>
              <a:rPr lang="en-US" sz="2000" b="1" dirty="0"/>
              <a:t>CPIA (Country Policy and Institutional Assessment)</a:t>
            </a:r>
            <a:r>
              <a:rPr lang="en-US" sz="2000" dirty="0"/>
              <a:t> is a rating system (1–6) used to evaluate how well a country’s policies and institutions support sustainable growth, poverty reduction, and effective use of development resources</a:t>
            </a:r>
          </a:p>
          <a:p>
            <a:pPr algn="l">
              <a:buFont typeface="Arial" panose="020B0604020202020204" pitchFamily="34" charset="0"/>
              <a:buChar char="•"/>
            </a:pPr>
            <a:r>
              <a:rPr lang="en-US" sz="2000" b="1" dirty="0"/>
              <a:t>CPIA – Business Regulation </a:t>
            </a:r>
            <a:r>
              <a:rPr lang="en-US" sz="2000" b="1" i="0" dirty="0">
                <a:effectLst/>
              </a:rPr>
              <a:t>(</a:t>
            </a:r>
            <a:r>
              <a:rPr lang="en-US" sz="2000" b="1" i="0" dirty="0" err="1">
                <a:effectLst/>
              </a:rPr>
              <a:t>df_reg</a:t>
            </a:r>
            <a:r>
              <a:rPr lang="en-US" sz="2000" b="1" dirty="0">
                <a:effectLst/>
              </a:rPr>
              <a:t>)</a:t>
            </a:r>
            <a:r>
              <a:rPr lang="en-US" sz="2000" dirty="0"/>
              <a:t> </a:t>
            </a:r>
            <a:r>
              <a:rPr lang="en-US" sz="2000" b="0" dirty="0">
                <a:effectLst/>
              </a:rPr>
              <a:t>[Rating 1-6] </a:t>
            </a:r>
            <a:r>
              <a:rPr lang="en-US" sz="2000" b="0" i="0" dirty="0">
                <a:effectLst/>
              </a:rPr>
              <a:t>- Assessment rating that measures how conducive a country’s policies are for private sector development (e.g. Ease of operating a business, Regulatory framework, Property rights)</a:t>
            </a:r>
          </a:p>
          <a:p>
            <a:pPr algn="l">
              <a:buFont typeface="Arial" panose="020B0604020202020204" pitchFamily="34" charset="0"/>
              <a:buChar char="•"/>
            </a:pPr>
            <a:r>
              <a:rPr lang="en-US" sz="2000" b="1" i="0" dirty="0">
                <a:effectLst/>
              </a:rPr>
              <a:t>CPIA - Gender Equity (</a:t>
            </a:r>
            <a:r>
              <a:rPr lang="en-US" sz="2000" b="1" i="0" dirty="0" err="1">
                <a:effectLst/>
              </a:rPr>
              <a:t>df_gender</a:t>
            </a:r>
            <a:r>
              <a:rPr lang="en-US" sz="2000" b="1" dirty="0">
                <a:effectLst/>
              </a:rPr>
              <a:t>)</a:t>
            </a:r>
            <a:r>
              <a:rPr lang="en-US" sz="2000" dirty="0"/>
              <a:t> </a:t>
            </a:r>
            <a:r>
              <a:rPr lang="en-US" sz="2000" b="0" dirty="0">
                <a:effectLst/>
              </a:rPr>
              <a:t>[Rating 1-6] </a:t>
            </a:r>
            <a:r>
              <a:rPr lang="en-US" sz="2000" b="0" i="0" dirty="0">
                <a:effectLst/>
              </a:rPr>
              <a:t>- Assessment rating that measures the extent to which a country's policies promote gender equity and empower women</a:t>
            </a:r>
          </a:p>
          <a:p>
            <a:pPr algn="l">
              <a:buFont typeface="Arial" panose="020B0604020202020204" pitchFamily="34" charset="0"/>
              <a:buChar char="•"/>
            </a:pPr>
            <a:r>
              <a:rPr lang="en-US" sz="2000" b="1" i="0" dirty="0">
                <a:effectLst/>
              </a:rPr>
              <a:t>CPIA - Social Inclusion (</a:t>
            </a:r>
            <a:r>
              <a:rPr lang="en-US" sz="2000" b="1" i="0" dirty="0" err="1">
                <a:effectLst/>
              </a:rPr>
              <a:t>df_social</a:t>
            </a:r>
            <a:r>
              <a:rPr lang="en-US" sz="2000" b="1" dirty="0">
                <a:effectLst/>
              </a:rPr>
              <a:t>)</a:t>
            </a:r>
            <a:r>
              <a:rPr lang="en-US" sz="2000" dirty="0"/>
              <a:t> </a:t>
            </a:r>
            <a:r>
              <a:rPr lang="en-US" sz="2000" b="0" dirty="0">
                <a:effectLst/>
              </a:rPr>
              <a:t>[Rating 1-6] </a:t>
            </a:r>
            <a:r>
              <a:rPr lang="en-US" sz="2000" b="0" i="0" dirty="0">
                <a:effectLst/>
              </a:rPr>
              <a:t>- Assessment rating that measures how well everyone, regardless of background, can participate fully in society</a:t>
            </a:r>
          </a:p>
          <a:p>
            <a:pPr algn="l">
              <a:buFont typeface="Arial" panose="020B0604020202020204" pitchFamily="34" charset="0"/>
              <a:buChar char="•"/>
            </a:pPr>
            <a:r>
              <a:rPr lang="en-US" sz="2000" b="1" i="0" dirty="0">
                <a:effectLst/>
              </a:rPr>
              <a:t>CPIA - Transparency Accountability and Corruption (</a:t>
            </a:r>
            <a:r>
              <a:rPr lang="en-US" sz="2000" b="1" i="0" dirty="0" err="1">
                <a:effectLst/>
              </a:rPr>
              <a:t>df_tac</a:t>
            </a:r>
            <a:r>
              <a:rPr lang="en-US" sz="2000" b="1" dirty="0">
                <a:effectLst/>
              </a:rPr>
              <a:t>)</a:t>
            </a:r>
            <a:r>
              <a:rPr lang="en-US" sz="2000" dirty="0"/>
              <a:t> </a:t>
            </a:r>
            <a:r>
              <a:rPr lang="en-US" sz="2000" b="0" dirty="0">
                <a:effectLst/>
              </a:rPr>
              <a:t>[Rating 1-6] </a:t>
            </a:r>
            <a:r>
              <a:rPr lang="en-US" sz="2000" b="0" i="0" dirty="0">
                <a:effectLst/>
              </a:rPr>
              <a:t>- Assessment that measures how open governments operate, the mechanisms in place to hold public officials responsible, and the prevalence of corrupt practices in the public sector</a:t>
            </a:r>
          </a:p>
          <a:p>
            <a:pPr algn="l">
              <a:buFont typeface="Arial" panose="020B0604020202020204" pitchFamily="34" charset="0"/>
              <a:buChar char="•"/>
            </a:pPr>
            <a:r>
              <a:rPr lang="en-US" sz="2000" b="1" i="0" dirty="0">
                <a:effectLst/>
              </a:rPr>
              <a:t>CPIA - Public Resource Equity (</a:t>
            </a:r>
            <a:r>
              <a:rPr lang="en-US" sz="2000" b="1" i="0" dirty="0" err="1">
                <a:effectLst/>
              </a:rPr>
              <a:t>df_pre</a:t>
            </a:r>
            <a:r>
              <a:rPr lang="en-US" sz="2000" b="1" dirty="0">
                <a:effectLst/>
              </a:rPr>
              <a:t>)</a:t>
            </a:r>
            <a:r>
              <a:rPr lang="en-US" sz="2000" dirty="0"/>
              <a:t> </a:t>
            </a:r>
            <a:r>
              <a:rPr lang="en-US" sz="2000" b="0" dirty="0">
                <a:effectLst/>
              </a:rPr>
              <a:t>[Rating 1-6] </a:t>
            </a:r>
            <a:r>
              <a:rPr lang="en-US" sz="2000" b="0" i="0" dirty="0">
                <a:effectLst/>
              </a:rPr>
              <a:t>- Assessment that measures how well governments allocates its public resources so that all segments of society benefits</a:t>
            </a:r>
          </a:p>
          <a:p>
            <a:pPr algn="l">
              <a:buFont typeface="Arial" panose="020B0604020202020204" pitchFamily="34" charset="0"/>
              <a:buChar char="•"/>
            </a:pPr>
            <a:r>
              <a:rPr lang="en-US" sz="2000" b="1" i="0" dirty="0">
                <a:effectLst/>
              </a:rPr>
              <a:t>CPIA - Trade (</a:t>
            </a:r>
            <a:r>
              <a:rPr lang="en-US" sz="2000" b="1" i="0" dirty="0" err="1">
                <a:effectLst/>
              </a:rPr>
              <a:t>df_trd</a:t>
            </a:r>
            <a:r>
              <a:rPr lang="en-US" sz="2000" b="1" dirty="0">
                <a:effectLst/>
              </a:rPr>
              <a:t>)</a:t>
            </a:r>
            <a:r>
              <a:rPr lang="en-US" sz="2000" dirty="0"/>
              <a:t> </a:t>
            </a:r>
            <a:r>
              <a:rPr lang="en-US" sz="2000" b="0" dirty="0">
                <a:effectLst/>
              </a:rPr>
              <a:t>[Rating 1-6] </a:t>
            </a:r>
            <a:r>
              <a:rPr lang="en-US" sz="2000" b="0" i="0" dirty="0">
                <a:effectLst/>
              </a:rPr>
              <a:t>- </a:t>
            </a:r>
            <a:r>
              <a:rPr lang="en-US" sz="2000" dirty="0"/>
              <a:t>Assessment rating that measures how supportive a country's trade policies are of integration into the global economy (e.g. Tariff barriers, Customs efficiency, Trade openness).</a:t>
            </a:r>
          </a:p>
          <a:p>
            <a:pPr marL="0" indent="0">
              <a:buNone/>
            </a:pPr>
            <a:endParaRPr lang="en-US" sz="2000" dirty="0"/>
          </a:p>
        </p:txBody>
      </p:sp>
    </p:spTree>
    <p:extLst>
      <p:ext uri="{BB962C8B-B14F-4D97-AF65-F5344CB8AC3E}">
        <p14:creationId xmlns:p14="http://schemas.microsoft.com/office/powerpoint/2010/main" val="192253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6366-C382-4012-B350-6A4088B2BBD0}"/>
              </a:ext>
            </a:extLst>
          </p:cNvPr>
          <p:cNvSpPr>
            <a:spLocks noGrp="1"/>
          </p:cNvSpPr>
          <p:nvPr>
            <p:ph type="title"/>
          </p:nvPr>
        </p:nvSpPr>
        <p:spPr/>
        <p:txBody>
          <a:bodyPr>
            <a:normAutofit/>
          </a:bodyPr>
          <a:lstStyle/>
          <a:p>
            <a:r>
              <a:rPr lang="en-US" dirty="0"/>
              <a:t>Data Collection – Feature </a:t>
            </a:r>
            <a:r>
              <a:rPr lang="en-US" dirty="0" err="1"/>
              <a:t>Dataframes</a:t>
            </a:r>
            <a:r>
              <a:rPr lang="en-US" dirty="0"/>
              <a:t> (Financial)</a:t>
            </a:r>
          </a:p>
        </p:txBody>
      </p:sp>
      <p:sp>
        <p:nvSpPr>
          <p:cNvPr id="3" name="Content Placeholder 2">
            <a:extLst>
              <a:ext uri="{FF2B5EF4-FFF2-40B4-BE49-F238E27FC236}">
                <a16:creationId xmlns:a16="http://schemas.microsoft.com/office/drawing/2014/main" id="{7B81EDF7-1FEF-4995-8A29-85A8204FEDF8}"/>
              </a:ext>
            </a:extLst>
          </p:cNvPr>
          <p:cNvSpPr>
            <a:spLocks noGrp="1"/>
          </p:cNvSpPr>
          <p:nvPr>
            <p:ph idx="1"/>
          </p:nvPr>
        </p:nvSpPr>
        <p:spPr/>
        <p:txBody>
          <a:bodyPr/>
          <a:lstStyle/>
          <a:p>
            <a:pPr marL="0" indent="0" algn="l">
              <a:buNone/>
            </a:pPr>
            <a:r>
              <a:rPr lang="en-US" sz="2000" b="1" u="sng" dirty="0"/>
              <a:t>Trade</a:t>
            </a:r>
          </a:p>
          <a:p>
            <a:pPr algn="l">
              <a:buFont typeface="Arial" panose="020B0604020202020204" pitchFamily="34" charset="0"/>
              <a:buChar char="•"/>
            </a:pPr>
            <a:r>
              <a:rPr lang="en-US" sz="2000" b="1" dirty="0"/>
              <a:t>Commodity Import Value </a:t>
            </a:r>
            <a:r>
              <a:rPr lang="en-US" sz="2000" b="1" i="0" dirty="0">
                <a:effectLst/>
              </a:rPr>
              <a:t>(</a:t>
            </a:r>
            <a:r>
              <a:rPr lang="en-US" sz="2000" b="1" i="0" dirty="0" err="1">
                <a:effectLst/>
              </a:rPr>
              <a:t>df_trdc</a:t>
            </a:r>
            <a:r>
              <a:rPr lang="en-US" sz="2000" b="1" dirty="0">
                <a:effectLst/>
              </a:rPr>
              <a:t>)</a:t>
            </a:r>
            <a:r>
              <a:rPr lang="en-US" sz="2000" dirty="0"/>
              <a:t> </a:t>
            </a:r>
            <a:r>
              <a:rPr lang="en-US" sz="2000" b="0" dirty="0">
                <a:effectLst/>
              </a:rPr>
              <a:t>[$US/Capita] </a:t>
            </a:r>
            <a:r>
              <a:rPr lang="en-US" sz="2000" b="0" i="0" dirty="0">
                <a:effectLst/>
              </a:rPr>
              <a:t>- Value of goods imported into a country divided by the population of that country</a:t>
            </a:r>
          </a:p>
          <a:p>
            <a:pPr algn="l">
              <a:buFont typeface="Arial" panose="020B0604020202020204" pitchFamily="34" charset="0"/>
              <a:buChar char="•"/>
            </a:pPr>
            <a:r>
              <a:rPr lang="en-US" sz="2000" b="1" i="0" dirty="0">
                <a:effectLst/>
              </a:rPr>
              <a:t>Commodity Export Value (</a:t>
            </a:r>
            <a:r>
              <a:rPr lang="en-US" sz="2000" b="1" i="0" dirty="0" err="1">
                <a:effectLst/>
              </a:rPr>
              <a:t>df_trdc</a:t>
            </a:r>
            <a:r>
              <a:rPr lang="en-US" sz="2000" b="1" dirty="0">
                <a:effectLst/>
              </a:rPr>
              <a:t>)</a:t>
            </a:r>
            <a:r>
              <a:rPr lang="en-US" sz="2000" dirty="0"/>
              <a:t> </a:t>
            </a:r>
            <a:r>
              <a:rPr lang="en-US" sz="2000" b="0" dirty="0">
                <a:effectLst/>
              </a:rPr>
              <a:t>[$US/Capita] </a:t>
            </a:r>
            <a:r>
              <a:rPr lang="en-US" sz="2000" b="0" i="0" dirty="0">
                <a:effectLst/>
              </a:rPr>
              <a:t>- Value of goods exported out of a country divided by the population of that country</a:t>
            </a:r>
          </a:p>
          <a:p>
            <a:pPr marL="0" indent="0" algn="l">
              <a:buNone/>
            </a:pPr>
            <a:r>
              <a:rPr lang="en-US" sz="2000" b="1" u="sng" dirty="0"/>
              <a:t>Income</a:t>
            </a:r>
            <a:endParaRPr lang="en-US" sz="2000" b="1" i="0" u="sng" dirty="0">
              <a:effectLst/>
            </a:endParaRPr>
          </a:p>
          <a:p>
            <a:pPr algn="l">
              <a:buFont typeface="Arial" panose="020B0604020202020204" pitchFamily="34" charset="0"/>
              <a:buChar char="•"/>
            </a:pPr>
            <a:r>
              <a:rPr lang="en-US" sz="2000" b="1" dirty="0"/>
              <a:t>Income distribution to 2</a:t>
            </a:r>
            <a:r>
              <a:rPr lang="en-US" sz="2000" b="1" baseline="30000" dirty="0"/>
              <a:t>nd</a:t>
            </a:r>
            <a:r>
              <a:rPr lang="en-US" sz="2000" b="1" dirty="0"/>
              <a:t> Quintile </a:t>
            </a:r>
            <a:r>
              <a:rPr lang="en-US" sz="2000" b="1" i="0" dirty="0">
                <a:effectLst/>
              </a:rPr>
              <a:t>(df_inc2q</a:t>
            </a:r>
            <a:r>
              <a:rPr lang="en-US" sz="2000" b="1" dirty="0">
                <a:effectLst/>
              </a:rPr>
              <a:t>)</a:t>
            </a:r>
            <a:r>
              <a:rPr lang="en-US" sz="2000" dirty="0"/>
              <a:t> </a:t>
            </a:r>
            <a:r>
              <a:rPr lang="en-US" sz="2000" b="0" dirty="0">
                <a:effectLst/>
              </a:rPr>
              <a:t>[%Income] </a:t>
            </a:r>
            <a:r>
              <a:rPr lang="en-US" sz="2000" b="0" i="0" dirty="0">
                <a:effectLst/>
              </a:rPr>
              <a:t>- Percentage of a country’s total income that is earned by the second lowest earning quintile (20% segment) of the population</a:t>
            </a:r>
          </a:p>
          <a:p>
            <a:r>
              <a:rPr lang="en-US" sz="2000" b="1" dirty="0"/>
              <a:t>Income distribution to 3</a:t>
            </a:r>
            <a:r>
              <a:rPr lang="en-US" sz="2000" b="1" baseline="30000" dirty="0"/>
              <a:t>rd</a:t>
            </a:r>
            <a:r>
              <a:rPr lang="en-US" sz="2000" b="1" dirty="0"/>
              <a:t> Quintile </a:t>
            </a:r>
            <a:r>
              <a:rPr lang="en-US" sz="2000" b="1" i="0" dirty="0">
                <a:effectLst/>
              </a:rPr>
              <a:t>(df_inc3q</a:t>
            </a:r>
            <a:r>
              <a:rPr lang="en-US" sz="2000" b="1" dirty="0">
                <a:effectLst/>
              </a:rPr>
              <a:t>)</a:t>
            </a:r>
            <a:r>
              <a:rPr lang="en-US" sz="2000" dirty="0"/>
              <a:t> </a:t>
            </a:r>
            <a:r>
              <a:rPr lang="en-US" sz="2000" b="0" dirty="0">
                <a:effectLst/>
              </a:rPr>
              <a:t>[%Income] </a:t>
            </a:r>
            <a:r>
              <a:rPr lang="en-US" sz="2000" b="0" i="0" dirty="0">
                <a:effectLst/>
              </a:rPr>
              <a:t>- Percentage of a country’s total income that is earned by the third lowest earning quintile (20% segment) of the population</a:t>
            </a:r>
          </a:p>
          <a:p>
            <a:r>
              <a:rPr lang="en-US" sz="2000" b="1" dirty="0"/>
              <a:t>Income distribution to 4</a:t>
            </a:r>
            <a:r>
              <a:rPr lang="en-US" sz="2000" b="1" baseline="30000" dirty="0"/>
              <a:t>th</a:t>
            </a:r>
            <a:r>
              <a:rPr lang="en-US" sz="2000" b="1" dirty="0"/>
              <a:t> Quintile </a:t>
            </a:r>
            <a:r>
              <a:rPr lang="en-US" sz="2000" b="1" i="0" dirty="0">
                <a:effectLst/>
              </a:rPr>
              <a:t>(df_inc4q</a:t>
            </a:r>
            <a:r>
              <a:rPr lang="en-US" sz="2000" b="1" dirty="0">
                <a:effectLst/>
              </a:rPr>
              <a:t>)</a:t>
            </a:r>
            <a:r>
              <a:rPr lang="en-US" sz="2000" dirty="0"/>
              <a:t> </a:t>
            </a:r>
            <a:r>
              <a:rPr lang="en-US" sz="2000" b="0" dirty="0">
                <a:effectLst/>
              </a:rPr>
              <a:t>[%Income] </a:t>
            </a:r>
            <a:r>
              <a:rPr lang="en-US" sz="2000" b="0" i="0" dirty="0">
                <a:effectLst/>
              </a:rPr>
              <a:t>- Percentage of a country’s total income that is earned by the fourth lowest (or 2</a:t>
            </a:r>
            <a:r>
              <a:rPr lang="en-US" sz="2000" b="0" i="0" baseline="30000" dirty="0">
                <a:effectLst/>
              </a:rPr>
              <a:t>nd</a:t>
            </a:r>
            <a:r>
              <a:rPr lang="en-US" sz="2000" b="0" i="0" dirty="0">
                <a:effectLst/>
              </a:rPr>
              <a:t> highest) earning quintile (20% segment) of the population</a:t>
            </a:r>
          </a:p>
          <a:p>
            <a:r>
              <a:rPr lang="en-US" sz="2000" b="1" dirty="0"/>
              <a:t>Income distribution to 5</a:t>
            </a:r>
            <a:r>
              <a:rPr lang="en-US" sz="2000" b="1" baseline="30000" dirty="0"/>
              <a:t>th</a:t>
            </a:r>
            <a:r>
              <a:rPr lang="en-US" sz="2000" b="1" dirty="0"/>
              <a:t> Quintile </a:t>
            </a:r>
            <a:r>
              <a:rPr lang="en-US" sz="2000" b="1" i="0" dirty="0">
                <a:effectLst/>
              </a:rPr>
              <a:t>(df_inc5q</a:t>
            </a:r>
            <a:r>
              <a:rPr lang="en-US" sz="2000" b="1" dirty="0">
                <a:effectLst/>
              </a:rPr>
              <a:t>)</a:t>
            </a:r>
            <a:r>
              <a:rPr lang="en-US" sz="2000" dirty="0"/>
              <a:t> </a:t>
            </a:r>
            <a:r>
              <a:rPr lang="en-US" sz="2000" b="0" dirty="0">
                <a:effectLst/>
              </a:rPr>
              <a:t>[%Income] </a:t>
            </a:r>
            <a:r>
              <a:rPr lang="en-US" sz="2000" b="0" i="0" dirty="0">
                <a:effectLst/>
              </a:rPr>
              <a:t>- Percentage of a country’s total income that is earned by the highest earning quintile (20% segment) of the population</a:t>
            </a:r>
          </a:p>
          <a:p>
            <a:r>
              <a:rPr lang="en-US" sz="2000" b="1" dirty="0"/>
              <a:t>Income distribution to Top 10% </a:t>
            </a:r>
            <a:r>
              <a:rPr lang="en-US" sz="2000" b="1" i="0" dirty="0">
                <a:effectLst/>
              </a:rPr>
              <a:t>(df_inc4q</a:t>
            </a:r>
            <a:r>
              <a:rPr lang="en-US" sz="2000" b="1" dirty="0">
                <a:effectLst/>
              </a:rPr>
              <a:t>)</a:t>
            </a:r>
            <a:r>
              <a:rPr lang="en-US" sz="2000" dirty="0"/>
              <a:t> </a:t>
            </a:r>
            <a:r>
              <a:rPr lang="en-US" sz="2000" b="0" dirty="0">
                <a:effectLst/>
              </a:rPr>
              <a:t>[%Income] </a:t>
            </a:r>
            <a:r>
              <a:rPr lang="en-US" sz="2000" b="0" i="0" dirty="0">
                <a:effectLst/>
              </a:rPr>
              <a:t>- Percentage of a country’s total income that is earned by the top 10% of the population</a:t>
            </a:r>
          </a:p>
          <a:p>
            <a:endParaRPr lang="en-US" sz="2000" b="0" i="0" dirty="0">
              <a:effectLst/>
            </a:endParaRPr>
          </a:p>
          <a:p>
            <a:endParaRPr lang="en-US" sz="2000" b="0" i="0" dirty="0">
              <a:effectLst/>
            </a:endParaRPr>
          </a:p>
          <a:p>
            <a:pPr algn="l">
              <a:buFont typeface="Arial" panose="020B0604020202020204" pitchFamily="34" charset="0"/>
              <a:buChar char="•"/>
            </a:pPr>
            <a:endParaRPr lang="en-US" sz="2000" b="0" i="0" dirty="0">
              <a:effectLst/>
            </a:endParaRPr>
          </a:p>
        </p:txBody>
      </p:sp>
    </p:spTree>
    <p:extLst>
      <p:ext uri="{BB962C8B-B14F-4D97-AF65-F5344CB8AC3E}">
        <p14:creationId xmlns:p14="http://schemas.microsoft.com/office/powerpoint/2010/main" val="305384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6366-C382-4012-B350-6A4088B2BBD0}"/>
              </a:ext>
            </a:extLst>
          </p:cNvPr>
          <p:cNvSpPr>
            <a:spLocks noGrp="1"/>
          </p:cNvSpPr>
          <p:nvPr>
            <p:ph type="title"/>
          </p:nvPr>
        </p:nvSpPr>
        <p:spPr/>
        <p:txBody>
          <a:bodyPr/>
          <a:lstStyle/>
          <a:p>
            <a:r>
              <a:rPr lang="en-US" dirty="0"/>
              <a:t>Data Collection – Feature </a:t>
            </a:r>
            <a:r>
              <a:rPr lang="en-US" dirty="0" err="1"/>
              <a:t>Dataframes</a:t>
            </a:r>
            <a:r>
              <a:rPr lang="en-US" dirty="0"/>
              <a:t> (Other)</a:t>
            </a:r>
          </a:p>
        </p:txBody>
      </p:sp>
      <p:sp>
        <p:nvSpPr>
          <p:cNvPr id="3" name="Content Placeholder 2">
            <a:extLst>
              <a:ext uri="{FF2B5EF4-FFF2-40B4-BE49-F238E27FC236}">
                <a16:creationId xmlns:a16="http://schemas.microsoft.com/office/drawing/2014/main" id="{7B81EDF7-1FEF-4995-8A29-85A8204FEDF8}"/>
              </a:ext>
            </a:extLst>
          </p:cNvPr>
          <p:cNvSpPr>
            <a:spLocks noGrp="1"/>
          </p:cNvSpPr>
          <p:nvPr>
            <p:ph idx="1"/>
          </p:nvPr>
        </p:nvSpPr>
        <p:spPr/>
        <p:txBody>
          <a:bodyPr/>
          <a:lstStyle/>
          <a:p>
            <a:r>
              <a:rPr lang="en-US" b="1" dirty="0"/>
              <a:t>Healthcare expenditures (</a:t>
            </a:r>
            <a:r>
              <a:rPr lang="en-US" b="1" dirty="0" err="1"/>
              <a:t>df_health</a:t>
            </a:r>
            <a:r>
              <a:rPr lang="en-US" b="1" dirty="0"/>
              <a:t>) </a:t>
            </a:r>
            <a:r>
              <a:rPr lang="en-US" dirty="0"/>
              <a:t>[$US/Capita] – The value of a country’s total expenditures on healthcare related goods and services  divided by that country’s population</a:t>
            </a:r>
          </a:p>
          <a:p>
            <a:r>
              <a:rPr lang="en-US" b="1" dirty="0"/>
              <a:t>Education expenditures (</a:t>
            </a:r>
            <a:r>
              <a:rPr lang="en-US" b="1" dirty="0" err="1"/>
              <a:t>df_edu</a:t>
            </a:r>
            <a:r>
              <a:rPr lang="en-US" b="1" dirty="0"/>
              <a:t>) </a:t>
            </a:r>
            <a:r>
              <a:rPr lang="en-US" dirty="0"/>
              <a:t>[$US/Capita] – The value of a country’s total expenditures on educational goods and services  divided by that country’s population</a:t>
            </a:r>
          </a:p>
          <a:p>
            <a:r>
              <a:rPr lang="en-US" b="1" dirty="0"/>
              <a:t>Gross College Enrollment (</a:t>
            </a:r>
            <a:r>
              <a:rPr lang="en-US" b="1" dirty="0" err="1"/>
              <a:t>df_college</a:t>
            </a:r>
            <a:r>
              <a:rPr lang="en-US" b="1" dirty="0"/>
              <a:t>) </a:t>
            </a:r>
            <a:r>
              <a:rPr lang="en-US" dirty="0"/>
              <a:t>[%Population] The percentage of a country’s population enrolled in secondary education divided by </a:t>
            </a:r>
            <a:r>
              <a:rPr lang="en-US" u="sng" dirty="0"/>
              <a:t>number of college aged citizens</a:t>
            </a:r>
            <a:r>
              <a:rPr lang="en-US" dirty="0"/>
              <a:t> of that country</a:t>
            </a:r>
          </a:p>
          <a:p>
            <a:r>
              <a:rPr lang="en-US" b="1" dirty="0"/>
              <a:t>Ease of Doing Business (</a:t>
            </a:r>
            <a:r>
              <a:rPr lang="en-US" b="1" dirty="0" err="1"/>
              <a:t>df_edb</a:t>
            </a:r>
            <a:r>
              <a:rPr lang="en-US" b="1" dirty="0"/>
              <a:t>) </a:t>
            </a:r>
            <a:r>
              <a:rPr lang="en-US" dirty="0"/>
              <a:t>[Rating 0 -100] – Measures how a country’s policy’s and practices support the ability to start, operate, and close a business</a:t>
            </a:r>
          </a:p>
          <a:p>
            <a:r>
              <a:rPr lang="en-US" b="1" dirty="0"/>
              <a:t>Population (</a:t>
            </a:r>
            <a:r>
              <a:rPr lang="en-US" b="1" dirty="0" err="1"/>
              <a:t>df_pop</a:t>
            </a:r>
            <a:r>
              <a:rPr lang="en-US" b="1" dirty="0"/>
              <a:t>) [Count] </a:t>
            </a:r>
            <a:r>
              <a:rPr lang="en-US" dirty="0"/>
              <a:t>– The number of citizens in a country. This data will be used to convert other variable’s absolute values to per capita values</a:t>
            </a:r>
          </a:p>
        </p:txBody>
      </p:sp>
    </p:spTree>
    <p:extLst>
      <p:ext uri="{BB962C8B-B14F-4D97-AF65-F5344CB8AC3E}">
        <p14:creationId xmlns:p14="http://schemas.microsoft.com/office/powerpoint/2010/main" val="126218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D2F2-8F9C-4A27-8E56-6FC796E53AD0}"/>
              </a:ext>
            </a:extLst>
          </p:cNvPr>
          <p:cNvSpPr>
            <a:spLocks noGrp="1"/>
          </p:cNvSpPr>
          <p:nvPr>
            <p:ph type="title"/>
          </p:nvPr>
        </p:nvSpPr>
        <p:spPr/>
        <p:txBody>
          <a:bodyPr/>
          <a:lstStyle/>
          <a:p>
            <a:r>
              <a:rPr lang="en-US" dirty="0"/>
              <a:t>Data Wrangling – Overview</a:t>
            </a:r>
          </a:p>
        </p:txBody>
      </p:sp>
      <p:graphicFrame>
        <p:nvGraphicFramePr>
          <p:cNvPr id="5" name="Content Placeholder 4">
            <a:extLst>
              <a:ext uri="{FF2B5EF4-FFF2-40B4-BE49-F238E27FC236}">
                <a16:creationId xmlns:a16="http://schemas.microsoft.com/office/drawing/2014/main" id="{95FC5DAE-9305-453B-8BB0-AC43C67C73EC}"/>
              </a:ext>
            </a:extLst>
          </p:cNvPr>
          <p:cNvGraphicFramePr>
            <a:graphicFrameLocks noGrp="1"/>
          </p:cNvGraphicFramePr>
          <p:nvPr>
            <p:ph idx="1"/>
            <p:extLst>
              <p:ext uri="{D42A27DB-BD31-4B8C-83A1-F6EECF244321}">
                <p14:modId xmlns:p14="http://schemas.microsoft.com/office/powerpoint/2010/main" val="1648056753"/>
              </p:ext>
            </p:extLst>
          </p:nvPr>
        </p:nvGraphicFramePr>
        <p:xfrm>
          <a:off x="838200" y="1330325"/>
          <a:ext cx="10515600" cy="5210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hlinkClick r:id="rId8"/>
            <a:extLst>
              <a:ext uri="{FF2B5EF4-FFF2-40B4-BE49-F238E27FC236}">
                <a16:creationId xmlns:a16="http://schemas.microsoft.com/office/drawing/2014/main" id="{A8C3D75D-790A-464D-BA99-8562D24230F1}"/>
              </a:ext>
            </a:extLst>
          </p:cNvPr>
          <p:cNvSpPr txBox="1"/>
          <p:nvPr/>
        </p:nvSpPr>
        <p:spPr>
          <a:xfrm>
            <a:off x="2035277" y="6410632"/>
            <a:ext cx="8563897" cy="369332"/>
          </a:xfrm>
          <a:prstGeom prst="rect">
            <a:avLst/>
          </a:prstGeom>
          <a:noFill/>
        </p:spPr>
        <p:txBody>
          <a:bodyPr wrap="square" rtlCol="0">
            <a:spAutoFit/>
          </a:bodyPr>
          <a:lstStyle/>
          <a:p>
            <a:pPr algn="ctr"/>
            <a:r>
              <a:rPr lang="en-US" dirty="0">
                <a:solidFill>
                  <a:schemeClr val="accent4">
                    <a:lumMod val="50000"/>
                  </a:schemeClr>
                </a:solidFill>
                <a:hlinkClick r:id="rId8">
                  <a:extLst>
                    <a:ext uri="{A12FA001-AC4F-418D-AE19-62706E023703}">
                      <ahyp:hlinkClr xmlns:ahyp="http://schemas.microsoft.com/office/drawing/2018/hyperlinkcolor" val="tx"/>
                    </a:ext>
                  </a:extLst>
                </a:hlinkClick>
              </a:rPr>
              <a:t>Link to Data Wrangling </a:t>
            </a:r>
            <a:r>
              <a:rPr lang="en-US" dirty="0" err="1">
                <a:solidFill>
                  <a:schemeClr val="accent4">
                    <a:lumMod val="50000"/>
                  </a:schemeClr>
                </a:solidFill>
                <a:hlinkClick r:id="rId8">
                  <a:extLst>
                    <a:ext uri="{A12FA001-AC4F-418D-AE19-62706E023703}">
                      <ahyp:hlinkClr xmlns:ahyp="http://schemas.microsoft.com/office/drawing/2018/hyperlinkcolor" val="tx"/>
                    </a:ext>
                  </a:extLst>
                </a:hlinkClick>
              </a:rPr>
              <a:t>Jupyter</a:t>
            </a:r>
            <a:r>
              <a:rPr lang="en-US" dirty="0">
                <a:solidFill>
                  <a:schemeClr val="accent4">
                    <a:lumMod val="50000"/>
                  </a:schemeClr>
                </a:solidFill>
                <a:hlinkClick r:id="rId8">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endParaRPr>
          </a:p>
        </p:txBody>
      </p:sp>
    </p:spTree>
    <p:extLst>
      <p:ext uri="{BB962C8B-B14F-4D97-AF65-F5344CB8AC3E}">
        <p14:creationId xmlns:p14="http://schemas.microsoft.com/office/powerpoint/2010/main" val="203989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Clean Data (1 of 3)</a:t>
            </a:r>
          </a:p>
        </p:txBody>
      </p:sp>
      <p:sp>
        <p:nvSpPr>
          <p:cNvPr id="3" name="Content Placeholder 2">
            <a:extLst>
              <a:ext uri="{FF2B5EF4-FFF2-40B4-BE49-F238E27FC236}">
                <a16:creationId xmlns:a16="http://schemas.microsoft.com/office/drawing/2014/main" id="{C09B97A1-4EFD-48A5-A696-1FAC3BB67753}"/>
              </a:ext>
            </a:extLst>
          </p:cNvPr>
          <p:cNvSpPr>
            <a:spLocks noGrp="1"/>
          </p:cNvSpPr>
          <p:nvPr>
            <p:ph idx="1"/>
          </p:nvPr>
        </p:nvSpPr>
        <p:spPr>
          <a:xfrm>
            <a:off x="838200" y="2298315"/>
            <a:ext cx="4620208" cy="4593270"/>
          </a:xfrm>
        </p:spPr>
        <p:txBody>
          <a:bodyPr/>
          <a:lstStyle/>
          <a:p>
            <a:pPr>
              <a:lnSpc>
                <a:spcPts val="4000"/>
              </a:lnSpc>
            </a:pPr>
            <a:r>
              <a:rPr lang="en-US" dirty="0"/>
              <a:t>Remove white space characters</a:t>
            </a:r>
          </a:p>
          <a:p>
            <a:pPr>
              <a:lnSpc>
                <a:spcPts val="4000"/>
              </a:lnSpc>
            </a:pPr>
            <a:endParaRPr lang="en-US" dirty="0"/>
          </a:p>
          <a:p>
            <a:pPr>
              <a:lnSpc>
                <a:spcPts val="4000"/>
              </a:lnSpc>
            </a:pPr>
            <a:r>
              <a:rPr lang="en-US" dirty="0"/>
              <a:t>Lower case column names</a:t>
            </a:r>
          </a:p>
          <a:p>
            <a:pPr marL="0" indent="0">
              <a:lnSpc>
                <a:spcPts val="4000"/>
              </a:lnSpc>
              <a:buNone/>
            </a:pPr>
            <a:endParaRPr lang="en-US" dirty="0"/>
          </a:p>
          <a:p>
            <a:pPr>
              <a:lnSpc>
                <a:spcPts val="4000"/>
              </a:lnSpc>
            </a:pPr>
            <a:r>
              <a:rPr lang="en-US" dirty="0"/>
              <a:t>Column names common across </a:t>
            </a:r>
            <a:r>
              <a:rPr lang="en-US" dirty="0" err="1"/>
              <a:t>dfs</a:t>
            </a:r>
            <a:endParaRPr lang="en-US" dirty="0"/>
          </a:p>
          <a:p>
            <a:pPr marL="0" indent="0">
              <a:lnSpc>
                <a:spcPts val="4000"/>
              </a:lnSpc>
              <a:buNone/>
            </a:pPr>
            <a:endParaRPr lang="en-US" dirty="0"/>
          </a:p>
          <a:p>
            <a:pPr>
              <a:lnSpc>
                <a:spcPts val="4000"/>
              </a:lnSpc>
            </a:pPr>
            <a:r>
              <a:rPr lang="en-US" dirty="0"/>
              <a:t>Remove non-informative columns</a:t>
            </a:r>
          </a:p>
        </p:txBody>
      </p:sp>
      <p:sp>
        <p:nvSpPr>
          <p:cNvPr id="4" name="Arrow: Notched Right 3">
            <a:extLst>
              <a:ext uri="{FF2B5EF4-FFF2-40B4-BE49-F238E27FC236}">
                <a16:creationId xmlns:a16="http://schemas.microsoft.com/office/drawing/2014/main" id="{592FC4C1-E904-4B30-A6D3-B5D70CF0A95D}"/>
              </a:ext>
            </a:extLst>
          </p:cNvPr>
          <p:cNvSpPr/>
          <p:nvPr/>
        </p:nvSpPr>
        <p:spPr>
          <a:xfrm>
            <a:off x="8528175" y="2374485"/>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Notched Right 4">
            <a:extLst>
              <a:ext uri="{FF2B5EF4-FFF2-40B4-BE49-F238E27FC236}">
                <a16:creationId xmlns:a16="http://schemas.microsoft.com/office/drawing/2014/main" id="{D4D3A46F-0808-47BD-BE36-DC2BDD41ACC6}"/>
              </a:ext>
            </a:extLst>
          </p:cNvPr>
          <p:cNvSpPr/>
          <p:nvPr/>
        </p:nvSpPr>
        <p:spPr>
          <a:xfrm>
            <a:off x="8528175" y="3625498"/>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Notched Right 7">
            <a:extLst>
              <a:ext uri="{FF2B5EF4-FFF2-40B4-BE49-F238E27FC236}">
                <a16:creationId xmlns:a16="http://schemas.microsoft.com/office/drawing/2014/main" id="{645FADC6-47B7-4D30-B90C-C7710C047BA1}"/>
              </a:ext>
            </a:extLst>
          </p:cNvPr>
          <p:cNvSpPr/>
          <p:nvPr/>
        </p:nvSpPr>
        <p:spPr>
          <a:xfrm>
            <a:off x="8528175" y="4886129"/>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Notched Right 9">
            <a:extLst>
              <a:ext uri="{FF2B5EF4-FFF2-40B4-BE49-F238E27FC236}">
                <a16:creationId xmlns:a16="http://schemas.microsoft.com/office/drawing/2014/main" id="{68011F82-4BF9-4FEB-A107-54FE2443A8FE}"/>
              </a:ext>
            </a:extLst>
          </p:cNvPr>
          <p:cNvSpPr/>
          <p:nvPr/>
        </p:nvSpPr>
        <p:spPr>
          <a:xfrm>
            <a:off x="8528175" y="6146760"/>
            <a:ext cx="737118" cy="335902"/>
          </a:xfrm>
          <a:prstGeom prst="notchedRightArrow">
            <a:avLst>
              <a:gd name="adj1" fmla="val 50000"/>
              <a:gd name="adj2" fmla="val 70490"/>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CB32E4F-5D4A-43A3-8DE8-3D589B3CD05F}"/>
              </a:ext>
            </a:extLst>
          </p:cNvPr>
          <p:cNvSpPr txBox="1"/>
          <p:nvPr/>
        </p:nvSpPr>
        <p:spPr>
          <a:xfrm>
            <a:off x="6503436" y="2385791"/>
            <a:ext cx="1418254" cy="369332"/>
          </a:xfrm>
          <a:prstGeom prst="rect">
            <a:avLst/>
          </a:prstGeom>
          <a:noFill/>
        </p:spPr>
        <p:txBody>
          <a:bodyPr wrap="square" rtlCol="0">
            <a:spAutoFit/>
          </a:bodyPr>
          <a:lstStyle/>
          <a:p>
            <a:r>
              <a:rPr lang="en-US" dirty="0"/>
              <a:t>“\s\</a:t>
            </a:r>
            <a:r>
              <a:rPr lang="en-US" dirty="0" err="1"/>
              <a:t>sBrazil</a:t>
            </a:r>
            <a:r>
              <a:rPr lang="en-US" dirty="0"/>
              <a:t>\s”</a:t>
            </a:r>
          </a:p>
        </p:txBody>
      </p:sp>
      <p:sp>
        <p:nvSpPr>
          <p:cNvPr id="12" name="TextBox 11">
            <a:extLst>
              <a:ext uri="{FF2B5EF4-FFF2-40B4-BE49-F238E27FC236}">
                <a16:creationId xmlns:a16="http://schemas.microsoft.com/office/drawing/2014/main" id="{0F012932-AE63-4F7E-9CD5-59257096EEF7}"/>
              </a:ext>
            </a:extLst>
          </p:cNvPr>
          <p:cNvSpPr txBox="1"/>
          <p:nvPr/>
        </p:nvSpPr>
        <p:spPr>
          <a:xfrm>
            <a:off x="9455015" y="2373745"/>
            <a:ext cx="1418254" cy="369332"/>
          </a:xfrm>
          <a:prstGeom prst="rect">
            <a:avLst/>
          </a:prstGeom>
          <a:noFill/>
        </p:spPr>
        <p:txBody>
          <a:bodyPr wrap="square" rtlCol="0">
            <a:spAutoFit/>
          </a:bodyPr>
          <a:lstStyle/>
          <a:p>
            <a:r>
              <a:rPr lang="en-US" dirty="0"/>
              <a:t>“Brazil”</a:t>
            </a:r>
          </a:p>
        </p:txBody>
      </p:sp>
      <p:sp>
        <p:nvSpPr>
          <p:cNvPr id="13" name="TextBox 12">
            <a:extLst>
              <a:ext uri="{FF2B5EF4-FFF2-40B4-BE49-F238E27FC236}">
                <a16:creationId xmlns:a16="http://schemas.microsoft.com/office/drawing/2014/main" id="{47180EE5-EDCB-4C8E-8810-93C9770BF8A7}"/>
              </a:ext>
            </a:extLst>
          </p:cNvPr>
          <p:cNvSpPr txBox="1"/>
          <p:nvPr/>
        </p:nvSpPr>
        <p:spPr>
          <a:xfrm>
            <a:off x="6096000" y="3624389"/>
            <a:ext cx="2055848" cy="369332"/>
          </a:xfrm>
          <a:prstGeom prst="rect">
            <a:avLst/>
          </a:prstGeom>
          <a:noFill/>
        </p:spPr>
        <p:txBody>
          <a:bodyPr wrap="square" rtlCol="0">
            <a:spAutoFit/>
          </a:bodyPr>
          <a:lstStyle/>
          <a:p>
            <a:r>
              <a:rPr lang="en-US" dirty="0"/>
              <a:t>“Country or Area”</a:t>
            </a:r>
          </a:p>
        </p:txBody>
      </p:sp>
      <p:sp>
        <p:nvSpPr>
          <p:cNvPr id="14" name="TextBox 13">
            <a:extLst>
              <a:ext uri="{FF2B5EF4-FFF2-40B4-BE49-F238E27FC236}">
                <a16:creationId xmlns:a16="http://schemas.microsoft.com/office/drawing/2014/main" id="{32B0B34F-423A-4C65-A6DF-8612E1C0E013}"/>
              </a:ext>
            </a:extLst>
          </p:cNvPr>
          <p:cNvSpPr txBox="1"/>
          <p:nvPr/>
        </p:nvSpPr>
        <p:spPr>
          <a:xfrm>
            <a:off x="9527616" y="3621917"/>
            <a:ext cx="821483" cy="369332"/>
          </a:xfrm>
          <a:prstGeom prst="rect">
            <a:avLst/>
          </a:prstGeom>
          <a:noFill/>
        </p:spPr>
        <p:txBody>
          <a:bodyPr wrap="square" rtlCol="0">
            <a:spAutoFit/>
          </a:bodyPr>
          <a:lstStyle/>
          <a:p>
            <a:r>
              <a:rPr lang="en-US" dirty="0"/>
              <a:t>“area”</a:t>
            </a:r>
          </a:p>
        </p:txBody>
      </p:sp>
      <p:pic>
        <p:nvPicPr>
          <p:cNvPr id="16" name="Picture 15">
            <a:extLst>
              <a:ext uri="{FF2B5EF4-FFF2-40B4-BE49-F238E27FC236}">
                <a16:creationId xmlns:a16="http://schemas.microsoft.com/office/drawing/2014/main" id="{1A3CC6B0-6AC3-4BDB-89F6-8D8C1E371AFA}"/>
              </a:ext>
            </a:extLst>
          </p:cNvPr>
          <p:cNvPicPr>
            <a:picLocks noChangeAspect="1"/>
          </p:cNvPicPr>
          <p:nvPr/>
        </p:nvPicPr>
        <p:blipFill>
          <a:blip r:embed="rId3"/>
          <a:stretch>
            <a:fillRect/>
          </a:stretch>
        </p:blipFill>
        <p:spPr>
          <a:xfrm>
            <a:off x="6096000" y="4594950"/>
            <a:ext cx="1857634" cy="428685"/>
          </a:xfrm>
          <a:prstGeom prst="rect">
            <a:avLst/>
          </a:prstGeom>
        </p:spPr>
      </p:pic>
      <p:pic>
        <p:nvPicPr>
          <p:cNvPr id="18" name="Picture 17">
            <a:extLst>
              <a:ext uri="{FF2B5EF4-FFF2-40B4-BE49-F238E27FC236}">
                <a16:creationId xmlns:a16="http://schemas.microsoft.com/office/drawing/2014/main" id="{96C36E12-8369-4A1F-BF58-8CE6DD177090}"/>
              </a:ext>
            </a:extLst>
          </p:cNvPr>
          <p:cNvPicPr>
            <a:picLocks noChangeAspect="1"/>
          </p:cNvPicPr>
          <p:nvPr/>
        </p:nvPicPr>
        <p:blipFill>
          <a:blip r:embed="rId4"/>
          <a:stretch>
            <a:fillRect/>
          </a:stretch>
        </p:blipFill>
        <p:spPr>
          <a:xfrm>
            <a:off x="6253490" y="5069625"/>
            <a:ext cx="1362265" cy="466790"/>
          </a:xfrm>
          <a:prstGeom prst="rect">
            <a:avLst/>
          </a:prstGeom>
        </p:spPr>
      </p:pic>
      <p:pic>
        <p:nvPicPr>
          <p:cNvPr id="20" name="Picture 19">
            <a:extLst>
              <a:ext uri="{FF2B5EF4-FFF2-40B4-BE49-F238E27FC236}">
                <a16:creationId xmlns:a16="http://schemas.microsoft.com/office/drawing/2014/main" id="{AA508380-24B5-4EA4-8264-3164B9789E72}"/>
              </a:ext>
            </a:extLst>
          </p:cNvPr>
          <p:cNvPicPr>
            <a:picLocks noChangeAspect="1"/>
          </p:cNvPicPr>
          <p:nvPr/>
        </p:nvPicPr>
        <p:blipFill>
          <a:blip r:embed="rId5"/>
          <a:stretch>
            <a:fillRect/>
          </a:stretch>
        </p:blipFill>
        <p:spPr>
          <a:xfrm>
            <a:off x="9699241" y="4486798"/>
            <a:ext cx="1324160" cy="438211"/>
          </a:xfrm>
          <a:prstGeom prst="rect">
            <a:avLst/>
          </a:prstGeom>
        </p:spPr>
      </p:pic>
      <p:pic>
        <p:nvPicPr>
          <p:cNvPr id="22" name="Picture 21">
            <a:extLst>
              <a:ext uri="{FF2B5EF4-FFF2-40B4-BE49-F238E27FC236}">
                <a16:creationId xmlns:a16="http://schemas.microsoft.com/office/drawing/2014/main" id="{C9AD8DA8-8263-4A1C-90A1-DDE076B144DA}"/>
              </a:ext>
            </a:extLst>
          </p:cNvPr>
          <p:cNvPicPr>
            <a:picLocks noChangeAspect="1"/>
          </p:cNvPicPr>
          <p:nvPr/>
        </p:nvPicPr>
        <p:blipFill>
          <a:blip r:embed="rId6"/>
          <a:stretch>
            <a:fillRect/>
          </a:stretch>
        </p:blipFill>
        <p:spPr>
          <a:xfrm>
            <a:off x="9699241" y="4984172"/>
            <a:ext cx="1314633" cy="466790"/>
          </a:xfrm>
          <a:prstGeom prst="rect">
            <a:avLst/>
          </a:prstGeom>
        </p:spPr>
      </p:pic>
      <p:pic>
        <p:nvPicPr>
          <p:cNvPr id="24" name="Picture 23">
            <a:extLst>
              <a:ext uri="{FF2B5EF4-FFF2-40B4-BE49-F238E27FC236}">
                <a16:creationId xmlns:a16="http://schemas.microsoft.com/office/drawing/2014/main" id="{B896105D-E6FE-4FC4-AEAE-A1BD32A5B2EA}"/>
              </a:ext>
            </a:extLst>
          </p:cNvPr>
          <p:cNvPicPr>
            <a:picLocks noChangeAspect="1"/>
          </p:cNvPicPr>
          <p:nvPr/>
        </p:nvPicPr>
        <p:blipFill>
          <a:blip r:embed="rId7"/>
          <a:stretch>
            <a:fillRect/>
          </a:stretch>
        </p:blipFill>
        <p:spPr>
          <a:xfrm>
            <a:off x="5458408" y="6000365"/>
            <a:ext cx="2915057" cy="790685"/>
          </a:xfrm>
          <a:prstGeom prst="rect">
            <a:avLst/>
          </a:prstGeom>
        </p:spPr>
      </p:pic>
      <p:pic>
        <p:nvPicPr>
          <p:cNvPr id="26" name="Picture 25">
            <a:extLst>
              <a:ext uri="{FF2B5EF4-FFF2-40B4-BE49-F238E27FC236}">
                <a16:creationId xmlns:a16="http://schemas.microsoft.com/office/drawing/2014/main" id="{C04D2BC1-E976-457C-87C0-978380555D85}"/>
              </a:ext>
            </a:extLst>
          </p:cNvPr>
          <p:cNvPicPr>
            <a:picLocks noChangeAspect="1"/>
          </p:cNvPicPr>
          <p:nvPr/>
        </p:nvPicPr>
        <p:blipFill>
          <a:blip r:embed="rId8"/>
          <a:stretch>
            <a:fillRect/>
          </a:stretch>
        </p:blipFill>
        <p:spPr>
          <a:xfrm>
            <a:off x="9417116" y="6005588"/>
            <a:ext cx="1924319" cy="638264"/>
          </a:xfrm>
          <a:prstGeom prst="rect">
            <a:avLst/>
          </a:prstGeom>
        </p:spPr>
      </p:pic>
      <p:sp>
        <p:nvSpPr>
          <p:cNvPr id="27" name="Rectangle 26">
            <a:extLst>
              <a:ext uri="{FF2B5EF4-FFF2-40B4-BE49-F238E27FC236}">
                <a16:creationId xmlns:a16="http://schemas.microsoft.com/office/drawing/2014/main" id="{D07828FE-1551-4943-A572-A2B12834D2DD}"/>
              </a:ext>
            </a:extLst>
          </p:cNvPr>
          <p:cNvSpPr/>
          <p:nvPr/>
        </p:nvSpPr>
        <p:spPr>
          <a:xfrm>
            <a:off x="6253490" y="4548960"/>
            <a:ext cx="1537960" cy="214509"/>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EE121C-58FD-44A3-B9E6-F9FBC7ECCB89}"/>
              </a:ext>
            </a:extLst>
          </p:cNvPr>
          <p:cNvSpPr/>
          <p:nvPr/>
        </p:nvSpPr>
        <p:spPr>
          <a:xfrm>
            <a:off x="6294769" y="5037324"/>
            <a:ext cx="1537960" cy="214509"/>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ADFEAC7-0D65-42AC-86D3-01E3EBBB758D}"/>
              </a:ext>
            </a:extLst>
          </p:cNvPr>
          <p:cNvSpPr/>
          <p:nvPr/>
        </p:nvSpPr>
        <p:spPr>
          <a:xfrm>
            <a:off x="9960739" y="4655317"/>
            <a:ext cx="1171066" cy="13235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D47970D-34B4-4B8E-8FCB-E343596A4F3D}"/>
              </a:ext>
            </a:extLst>
          </p:cNvPr>
          <p:cNvSpPr/>
          <p:nvPr/>
        </p:nvSpPr>
        <p:spPr>
          <a:xfrm>
            <a:off x="10027414" y="5151389"/>
            <a:ext cx="1171066" cy="13235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00E10BA-D99E-47AA-9432-81A2AF04EACC}"/>
              </a:ext>
            </a:extLst>
          </p:cNvPr>
          <p:cNvSpPr/>
          <p:nvPr/>
        </p:nvSpPr>
        <p:spPr>
          <a:xfrm>
            <a:off x="7515224" y="5916302"/>
            <a:ext cx="938671" cy="952192"/>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35E11400-79E5-4B0A-BBDA-F4AA60DC0166}"/>
              </a:ext>
            </a:extLst>
          </p:cNvPr>
          <p:cNvCxnSpPr/>
          <p:nvPr/>
        </p:nvCxnSpPr>
        <p:spPr>
          <a:xfrm>
            <a:off x="7505700" y="5887419"/>
            <a:ext cx="952500" cy="981075"/>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B11B9C-F63D-4C3D-B8FC-F44773D36031}"/>
              </a:ext>
            </a:extLst>
          </p:cNvPr>
          <p:cNvCxnSpPr>
            <a:cxnSpLocks/>
          </p:cNvCxnSpPr>
          <p:nvPr/>
        </p:nvCxnSpPr>
        <p:spPr>
          <a:xfrm flipH="1">
            <a:off x="7515224" y="5887419"/>
            <a:ext cx="962296" cy="981075"/>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53F0D38-76D5-46CA-A7BD-53E7E5D071A4}"/>
              </a:ext>
            </a:extLst>
          </p:cNvPr>
          <p:cNvSpPr txBox="1"/>
          <p:nvPr/>
        </p:nvSpPr>
        <p:spPr>
          <a:xfrm>
            <a:off x="838200" y="1315457"/>
            <a:ext cx="10725186" cy="954107"/>
          </a:xfrm>
          <a:prstGeom prst="rect">
            <a:avLst/>
          </a:prstGeom>
          <a:noFill/>
        </p:spPr>
        <p:txBody>
          <a:bodyPr wrap="square" rtlCol="0">
            <a:spAutoFit/>
          </a:bodyPr>
          <a:lstStyle/>
          <a:p>
            <a:r>
              <a:rPr lang="en-US" sz="2800" dirty="0">
                <a:solidFill>
                  <a:schemeClr val="accent4">
                    <a:lumMod val="50000"/>
                  </a:schemeClr>
                </a:solidFill>
              </a:rPr>
              <a:t>The purpose of Data Wrangling to prepare disparate </a:t>
            </a:r>
            <a:r>
              <a:rPr lang="en-US" sz="2800" dirty="0" err="1">
                <a:solidFill>
                  <a:schemeClr val="accent4">
                    <a:lumMod val="50000"/>
                  </a:schemeClr>
                </a:solidFill>
              </a:rPr>
              <a:t>dataframes</a:t>
            </a:r>
            <a:r>
              <a:rPr lang="en-US" sz="2800" dirty="0">
                <a:solidFill>
                  <a:schemeClr val="accent4">
                    <a:lumMod val="50000"/>
                  </a:schemeClr>
                </a:solidFill>
              </a:rPr>
              <a:t> to be seamlessly merged into one </a:t>
            </a:r>
            <a:r>
              <a:rPr lang="en-US" sz="2800" dirty="0" err="1">
                <a:solidFill>
                  <a:schemeClr val="accent4">
                    <a:lumMod val="50000"/>
                  </a:schemeClr>
                </a:solidFill>
              </a:rPr>
              <a:t>dataframe</a:t>
            </a:r>
            <a:r>
              <a:rPr lang="en-US" sz="2800" dirty="0">
                <a:solidFill>
                  <a:schemeClr val="accent4">
                    <a:lumMod val="50000"/>
                  </a:schemeClr>
                </a:solidFill>
              </a:rPr>
              <a:t> for the purpose of future analysis</a:t>
            </a:r>
          </a:p>
        </p:txBody>
      </p:sp>
    </p:spTree>
    <p:extLst>
      <p:ext uri="{BB962C8B-B14F-4D97-AF65-F5344CB8AC3E}">
        <p14:creationId xmlns:p14="http://schemas.microsoft.com/office/powerpoint/2010/main" val="332930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0" grpId="0" animBg="1"/>
      <p:bldP spid="11" grpId="0"/>
      <p:bldP spid="12" grpId="0"/>
      <p:bldP spid="13" grpId="0"/>
      <p:bldP spid="14" grpId="0"/>
      <p:bldP spid="27" grpId="0" animBg="1"/>
      <p:bldP spid="28" grpId="0" animBg="1"/>
      <p:bldP spid="29" grpId="0" animBg="1"/>
      <p:bldP spid="31" grpId="0" animBg="1"/>
      <p:bldP spid="32"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8324-09FF-42BB-840A-C77A70BF8206}"/>
              </a:ext>
            </a:extLst>
          </p:cNvPr>
          <p:cNvSpPr>
            <a:spLocks noGrp="1"/>
          </p:cNvSpPr>
          <p:nvPr>
            <p:ph type="title"/>
          </p:nvPr>
        </p:nvSpPr>
        <p:spPr/>
        <p:txBody>
          <a:bodyPr/>
          <a:lstStyle/>
          <a:p>
            <a:r>
              <a:rPr lang="en-US" dirty="0"/>
              <a:t>Data Wrangling - Clean Data (2 of 3)</a:t>
            </a:r>
          </a:p>
        </p:txBody>
      </p:sp>
      <p:sp>
        <p:nvSpPr>
          <p:cNvPr id="4" name="Content Placeholder 2">
            <a:extLst>
              <a:ext uri="{FF2B5EF4-FFF2-40B4-BE49-F238E27FC236}">
                <a16:creationId xmlns:a16="http://schemas.microsoft.com/office/drawing/2014/main" id="{2EEC2421-70B0-4900-B6E6-60E17A10DFB6}"/>
              </a:ext>
            </a:extLst>
          </p:cNvPr>
          <p:cNvSpPr>
            <a:spLocks noGrp="1"/>
          </p:cNvSpPr>
          <p:nvPr>
            <p:ph idx="1"/>
          </p:nvPr>
        </p:nvSpPr>
        <p:spPr>
          <a:xfrm>
            <a:off x="838200" y="1330036"/>
            <a:ext cx="4620208" cy="5210837"/>
          </a:xfrm>
        </p:spPr>
        <p:txBody>
          <a:bodyPr/>
          <a:lstStyle/>
          <a:p>
            <a:pPr>
              <a:lnSpc>
                <a:spcPts val="4000"/>
              </a:lnSpc>
            </a:pPr>
            <a:r>
              <a:rPr lang="en-US" dirty="0"/>
              <a:t>Manage footers &amp; headers where present</a:t>
            </a:r>
          </a:p>
          <a:p>
            <a:pPr>
              <a:lnSpc>
                <a:spcPts val="4000"/>
              </a:lnSpc>
            </a:pPr>
            <a:endParaRPr lang="en-US" dirty="0"/>
          </a:p>
          <a:p>
            <a:pPr>
              <a:lnSpc>
                <a:spcPts val="4000"/>
              </a:lnSpc>
            </a:pPr>
            <a:endParaRPr lang="en-US" dirty="0"/>
          </a:p>
          <a:p>
            <a:pPr>
              <a:lnSpc>
                <a:spcPts val="4000"/>
              </a:lnSpc>
            </a:pPr>
            <a:r>
              <a:rPr lang="en-US" dirty="0"/>
              <a:t>Adjust data types as needed</a:t>
            </a:r>
          </a:p>
          <a:p>
            <a:pPr>
              <a:lnSpc>
                <a:spcPts val="4000"/>
              </a:lnSpc>
            </a:pPr>
            <a:endParaRPr lang="en-US" dirty="0"/>
          </a:p>
          <a:p>
            <a:pPr>
              <a:lnSpc>
                <a:spcPts val="4000"/>
              </a:lnSpc>
            </a:pPr>
            <a:endParaRPr lang="en-US" dirty="0"/>
          </a:p>
          <a:p>
            <a:pPr>
              <a:lnSpc>
                <a:spcPts val="4000"/>
              </a:lnSpc>
            </a:pPr>
            <a:r>
              <a:rPr lang="en-US" dirty="0"/>
              <a:t>Adjust decimals for floats</a:t>
            </a:r>
          </a:p>
          <a:p>
            <a:pPr marL="0" indent="0">
              <a:buNone/>
            </a:pPr>
            <a:endParaRPr lang="en-US" dirty="0"/>
          </a:p>
        </p:txBody>
      </p:sp>
      <p:sp>
        <p:nvSpPr>
          <p:cNvPr id="5" name="Arrow: Notched Right 4">
            <a:extLst>
              <a:ext uri="{FF2B5EF4-FFF2-40B4-BE49-F238E27FC236}">
                <a16:creationId xmlns:a16="http://schemas.microsoft.com/office/drawing/2014/main" id="{E5F8CE7B-68D3-4A4C-9A87-7EF63349CB49}"/>
              </a:ext>
            </a:extLst>
          </p:cNvPr>
          <p:cNvSpPr/>
          <p:nvPr/>
        </p:nvSpPr>
        <p:spPr>
          <a:xfrm>
            <a:off x="8182942" y="2215375"/>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CD58244-9C06-4880-9E28-91D7B242E05F}"/>
              </a:ext>
            </a:extLst>
          </p:cNvPr>
          <p:cNvPicPr>
            <a:picLocks noChangeAspect="1"/>
          </p:cNvPicPr>
          <p:nvPr/>
        </p:nvPicPr>
        <p:blipFill>
          <a:blip r:embed="rId3"/>
          <a:stretch>
            <a:fillRect/>
          </a:stretch>
        </p:blipFill>
        <p:spPr>
          <a:xfrm>
            <a:off x="3845760" y="1815362"/>
            <a:ext cx="4337182" cy="1135929"/>
          </a:xfrm>
          <a:prstGeom prst="rect">
            <a:avLst/>
          </a:prstGeom>
        </p:spPr>
      </p:pic>
      <p:pic>
        <p:nvPicPr>
          <p:cNvPr id="9" name="Picture 8">
            <a:extLst>
              <a:ext uri="{FF2B5EF4-FFF2-40B4-BE49-F238E27FC236}">
                <a16:creationId xmlns:a16="http://schemas.microsoft.com/office/drawing/2014/main" id="{814EA14A-A817-4ED5-AE5F-C7197982EB6C}"/>
              </a:ext>
            </a:extLst>
          </p:cNvPr>
          <p:cNvPicPr>
            <a:picLocks noChangeAspect="1"/>
          </p:cNvPicPr>
          <p:nvPr/>
        </p:nvPicPr>
        <p:blipFill>
          <a:blip r:embed="rId4"/>
          <a:stretch>
            <a:fillRect/>
          </a:stretch>
        </p:blipFill>
        <p:spPr>
          <a:xfrm>
            <a:off x="9020476" y="1971905"/>
            <a:ext cx="2072066" cy="822842"/>
          </a:xfrm>
          <a:prstGeom prst="rect">
            <a:avLst/>
          </a:prstGeom>
        </p:spPr>
      </p:pic>
      <p:pic>
        <p:nvPicPr>
          <p:cNvPr id="11" name="Picture 10">
            <a:extLst>
              <a:ext uri="{FF2B5EF4-FFF2-40B4-BE49-F238E27FC236}">
                <a16:creationId xmlns:a16="http://schemas.microsoft.com/office/drawing/2014/main" id="{CE3DABD4-321C-44C8-89CD-A24960AF9E70}"/>
              </a:ext>
            </a:extLst>
          </p:cNvPr>
          <p:cNvPicPr>
            <a:picLocks noChangeAspect="1"/>
          </p:cNvPicPr>
          <p:nvPr/>
        </p:nvPicPr>
        <p:blipFill>
          <a:blip r:embed="rId5"/>
          <a:stretch>
            <a:fillRect/>
          </a:stretch>
        </p:blipFill>
        <p:spPr>
          <a:xfrm>
            <a:off x="5345281" y="3276017"/>
            <a:ext cx="2776625" cy="1782626"/>
          </a:xfrm>
          <a:prstGeom prst="rect">
            <a:avLst/>
          </a:prstGeom>
        </p:spPr>
      </p:pic>
      <p:pic>
        <p:nvPicPr>
          <p:cNvPr id="13" name="Picture 12">
            <a:extLst>
              <a:ext uri="{FF2B5EF4-FFF2-40B4-BE49-F238E27FC236}">
                <a16:creationId xmlns:a16="http://schemas.microsoft.com/office/drawing/2014/main" id="{9F583E35-A659-407F-B540-21861965A4C6}"/>
              </a:ext>
            </a:extLst>
          </p:cNvPr>
          <p:cNvPicPr>
            <a:picLocks noChangeAspect="1"/>
          </p:cNvPicPr>
          <p:nvPr/>
        </p:nvPicPr>
        <p:blipFill>
          <a:blip r:embed="rId6"/>
          <a:stretch>
            <a:fillRect/>
          </a:stretch>
        </p:blipFill>
        <p:spPr>
          <a:xfrm>
            <a:off x="9020476" y="3372039"/>
            <a:ext cx="2418855" cy="1394814"/>
          </a:xfrm>
          <a:prstGeom prst="rect">
            <a:avLst/>
          </a:prstGeom>
        </p:spPr>
      </p:pic>
      <p:sp>
        <p:nvSpPr>
          <p:cNvPr id="14" name="Arrow: Notched Right 13">
            <a:extLst>
              <a:ext uri="{FF2B5EF4-FFF2-40B4-BE49-F238E27FC236}">
                <a16:creationId xmlns:a16="http://schemas.microsoft.com/office/drawing/2014/main" id="{EA0DD049-6C19-47F8-8A6B-0F979BCF6D83}"/>
              </a:ext>
            </a:extLst>
          </p:cNvPr>
          <p:cNvSpPr/>
          <p:nvPr/>
        </p:nvSpPr>
        <p:spPr>
          <a:xfrm>
            <a:off x="8202632" y="3847889"/>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BA54AE37-3912-44FF-B5D6-3C7FF54872CC}"/>
              </a:ext>
            </a:extLst>
          </p:cNvPr>
          <p:cNvGraphicFramePr>
            <a:graphicFrameLocks noGrp="1"/>
          </p:cNvGraphicFramePr>
          <p:nvPr>
            <p:extLst>
              <p:ext uri="{D42A27DB-BD31-4B8C-83A1-F6EECF244321}">
                <p14:modId xmlns:p14="http://schemas.microsoft.com/office/powerpoint/2010/main" val="1439288455"/>
              </p:ext>
            </p:extLst>
          </p:nvPr>
        </p:nvGraphicFramePr>
        <p:xfrm>
          <a:off x="5175506" y="5740520"/>
          <a:ext cx="2946400" cy="365760"/>
        </p:xfrm>
        <a:graphic>
          <a:graphicData uri="http://schemas.openxmlformats.org/drawingml/2006/table">
            <a:tbl>
              <a:tblPr/>
              <a:tblGrid>
                <a:gridCol w="1041400">
                  <a:extLst>
                    <a:ext uri="{9D8B030D-6E8A-4147-A177-3AD203B41FA5}">
                      <a16:colId xmlns:a16="http://schemas.microsoft.com/office/drawing/2014/main" val="1921005584"/>
                    </a:ext>
                  </a:extLst>
                </a:gridCol>
                <a:gridCol w="609600">
                  <a:extLst>
                    <a:ext uri="{9D8B030D-6E8A-4147-A177-3AD203B41FA5}">
                      <a16:colId xmlns:a16="http://schemas.microsoft.com/office/drawing/2014/main" val="1403726485"/>
                    </a:ext>
                  </a:extLst>
                </a:gridCol>
                <a:gridCol w="1295400">
                  <a:extLst>
                    <a:ext uri="{9D8B030D-6E8A-4147-A177-3AD203B41FA5}">
                      <a16:colId xmlns:a16="http://schemas.microsoft.com/office/drawing/2014/main" val="4176630037"/>
                    </a:ext>
                  </a:extLst>
                </a:gridCol>
              </a:tblGrid>
              <a:tr h="182880">
                <a:tc>
                  <a:txBody>
                    <a:bodyPr/>
                    <a:lstStyle/>
                    <a:p>
                      <a:pPr algn="ctr" fontAlgn="ctr"/>
                      <a:r>
                        <a:rPr lang="en-US" sz="1100" b="0" i="0" u="none" strike="noStrike">
                          <a:solidFill>
                            <a:srgbClr val="000000"/>
                          </a:solidFill>
                          <a:effectLst/>
                          <a:latin typeface="Calibri" panose="020F0502020204030204" pitchFamily="34" charset="0"/>
                        </a:rPr>
                        <a:t>area</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year</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err="1">
                          <a:solidFill>
                            <a:srgbClr val="000000"/>
                          </a:solidFill>
                          <a:effectLst/>
                          <a:latin typeface="Calibri" panose="020F0502020204030204" pitchFamily="34" charset="0"/>
                        </a:rPr>
                        <a:t>comm_export_value</a:t>
                      </a:r>
                      <a:endParaRPr lang="en-US"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60388"/>
                  </a:ext>
                </a:extLst>
              </a:tr>
              <a:tr h="182880">
                <a:tc>
                  <a:txBody>
                    <a:bodyPr/>
                    <a:lstStyle/>
                    <a:p>
                      <a:pPr algn="ctr" fontAlgn="ctr"/>
                      <a:r>
                        <a:rPr lang="en-US" sz="1100" b="0" i="0" u="none" strike="noStrike">
                          <a:solidFill>
                            <a:srgbClr val="000000"/>
                          </a:solidFill>
                          <a:effectLst/>
                          <a:latin typeface="Calibri" panose="020F0502020204030204" pitchFamily="34" charset="0"/>
                        </a:rPr>
                        <a:t>Brazil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2014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56892.22356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77758"/>
                  </a:ext>
                </a:extLst>
              </a:tr>
            </a:tbl>
          </a:graphicData>
        </a:graphic>
      </p:graphicFrame>
      <p:graphicFrame>
        <p:nvGraphicFramePr>
          <p:cNvPr id="18" name="Table 17">
            <a:extLst>
              <a:ext uri="{FF2B5EF4-FFF2-40B4-BE49-F238E27FC236}">
                <a16:creationId xmlns:a16="http://schemas.microsoft.com/office/drawing/2014/main" id="{AD382AEA-4809-4450-A357-3C52C79D7ED1}"/>
              </a:ext>
            </a:extLst>
          </p:cNvPr>
          <p:cNvGraphicFramePr>
            <a:graphicFrameLocks noGrp="1"/>
          </p:cNvGraphicFramePr>
          <p:nvPr>
            <p:extLst>
              <p:ext uri="{D42A27DB-BD31-4B8C-83A1-F6EECF244321}">
                <p14:modId xmlns:p14="http://schemas.microsoft.com/office/powerpoint/2010/main" val="2720053070"/>
              </p:ext>
            </p:extLst>
          </p:nvPr>
        </p:nvGraphicFramePr>
        <p:xfrm>
          <a:off x="9020476" y="5735029"/>
          <a:ext cx="2679700" cy="365760"/>
        </p:xfrm>
        <a:graphic>
          <a:graphicData uri="http://schemas.openxmlformats.org/drawingml/2006/table">
            <a:tbl>
              <a:tblPr/>
              <a:tblGrid>
                <a:gridCol w="774700">
                  <a:extLst>
                    <a:ext uri="{9D8B030D-6E8A-4147-A177-3AD203B41FA5}">
                      <a16:colId xmlns:a16="http://schemas.microsoft.com/office/drawing/2014/main" val="3647319532"/>
                    </a:ext>
                  </a:extLst>
                </a:gridCol>
                <a:gridCol w="609600">
                  <a:extLst>
                    <a:ext uri="{9D8B030D-6E8A-4147-A177-3AD203B41FA5}">
                      <a16:colId xmlns:a16="http://schemas.microsoft.com/office/drawing/2014/main" val="1069922913"/>
                    </a:ext>
                  </a:extLst>
                </a:gridCol>
                <a:gridCol w="1295400">
                  <a:extLst>
                    <a:ext uri="{9D8B030D-6E8A-4147-A177-3AD203B41FA5}">
                      <a16:colId xmlns:a16="http://schemas.microsoft.com/office/drawing/2014/main" val="3642865895"/>
                    </a:ext>
                  </a:extLst>
                </a:gridCol>
              </a:tblGrid>
              <a:tr h="182880">
                <a:tc>
                  <a:txBody>
                    <a:bodyPr/>
                    <a:lstStyle/>
                    <a:p>
                      <a:pPr algn="ctr" fontAlgn="ctr"/>
                      <a:r>
                        <a:rPr lang="en-US" sz="1100" b="0" i="0" u="none" strike="noStrike">
                          <a:solidFill>
                            <a:srgbClr val="000000"/>
                          </a:solidFill>
                          <a:effectLst/>
                          <a:latin typeface="Calibri" panose="020F0502020204030204" pitchFamily="34" charset="0"/>
                        </a:rPr>
                        <a:t>area</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year</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comm_export_value</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321256"/>
                  </a:ext>
                </a:extLst>
              </a:tr>
              <a:tr h="182880">
                <a:tc>
                  <a:txBody>
                    <a:bodyPr/>
                    <a:lstStyle/>
                    <a:p>
                      <a:pPr algn="ctr" fontAlgn="ctr"/>
                      <a:r>
                        <a:rPr lang="en-US" sz="1100" b="0" i="0" u="none" strike="noStrike">
                          <a:solidFill>
                            <a:srgbClr val="000000"/>
                          </a:solidFill>
                          <a:effectLst/>
                          <a:latin typeface="Calibri" panose="020F0502020204030204" pitchFamily="34" charset="0"/>
                        </a:rPr>
                        <a:t>Brazil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2014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56892.22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878368"/>
                  </a:ext>
                </a:extLst>
              </a:tr>
            </a:tbl>
          </a:graphicData>
        </a:graphic>
      </p:graphicFrame>
      <p:sp>
        <p:nvSpPr>
          <p:cNvPr id="19" name="Arrow: Notched Right 18">
            <a:extLst>
              <a:ext uri="{FF2B5EF4-FFF2-40B4-BE49-F238E27FC236}">
                <a16:creationId xmlns:a16="http://schemas.microsoft.com/office/drawing/2014/main" id="{65344DA2-7D7A-4793-BBFB-0655D6065B04}"/>
              </a:ext>
            </a:extLst>
          </p:cNvPr>
          <p:cNvSpPr/>
          <p:nvPr/>
        </p:nvSpPr>
        <p:spPr>
          <a:xfrm>
            <a:off x="8182942" y="5770378"/>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915066F-B492-4BAA-8E0C-3A500564FFB0}"/>
              </a:ext>
            </a:extLst>
          </p:cNvPr>
          <p:cNvSpPr/>
          <p:nvPr/>
        </p:nvSpPr>
        <p:spPr>
          <a:xfrm>
            <a:off x="7686675" y="3600450"/>
            <a:ext cx="496267" cy="128587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478EA1-A11D-4E24-85BA-00F560291377}"/>
              </a:ext>
            </a:extLst>
          </p:cNvPr>
          <p:cNvSpPr/>
          <p:nvPr/>
        </p:nvSpPr>
        <p:spPr>
          <a:xfrm>
            <a:off x="10943064" y="3744838"/>
            <a:ext cx="496267" cy="102201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AE7621-F2F8-4499-BAF0-ACC10BDFB99E}"/>
              </a:ext>
            </a:extLst>
          </p:cNvPr>
          <p:cNvSpPr/>
          <p:nvPr/>
        </p:nvSpPr>
        <p:spPr>
          <a:xfrm>
            <a:off x="4608163" y="1815362"/>
            <a:ext cx="3594469" cy="499213"/>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6E3FE9-C444-41BF-B8B9-43FDD4C1B9D1}"/>
              </a:ext>
            </a:extLst>
          </p:cNvPr>
          <p:cNvSpPr/>
          <p:nvPr/>
        </p:nvSpPr>
        <p:spPr>
          <a:xfrm>
            <a:off x="9390489" y="2104250"/>
            <a:ext cx="1516987" cy="11112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B4E2BF7-BDA6-489C-B066-B0D0E3FC0311}"/>
              </a:ext>
            </a:extLst>
          </p:cNvPr>
          <p:cNvSpPr/>
          <p:nvPr/>
        </p:nvSpPr>
        <p:spPr>
          <a:xfrm>
            <a:off x="7429500" y="5917909"/>
            <a:ext cx="495300" cy="43526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78AB7B-3C76-4C92-8239-2799C48149CC}"/>
              </a:ext>
            </a:extLst>
          </p:cNvPr>
          <p:cNvSpPr/>
          <p:nvPr/>
        </p:nvSpPr>
        <p:spPr>
          <a:xfrm>
            <a:off x="11092542" y="5917910"/>
            <a:ext cx="346789" cy="335902"/>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8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9" grpId="0" animBg="1"/>
      <p:bldP spid="20" grpId="0" animBg="1"/>
      <p:bldP spid="21" grpId="0" animBg="1"/>
      <p:bldP spid="22" grpId="0" animBg="1"/>
      <p:bldP spid="23" grpId="0" animBg="1"/>
      <p:bldP spid="24"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Clean Data (3 of 3)</a:t>
            </a:r>
          </a:p>
        </p:txBody>
      </p:sp>
      <p:sp>
        <p:nvSpPr>
          <p:cNvPr id="3" name="Content Placeholder 2">
            <a:extLst>
              <a:ext uri="{FF2B5EF4-FFF2-40B4-BE49-F238E27FC236}">
                <a16:creationId xmlns:a16="http://schemas.microsoft.com/office/drawing/2014/main" id="{C09B97A1-4EFD-48A5-A696-1FAC3BB67753}"/>
              </a:ext>
            </a:extLst>
          </p:cNvPr>
          <p:cNvSpPr>
            <a:spLocks noGrp="1"/>
          </p:cNvSpPr>
          <p:nvPr>
            <p:ph idx="1"/>
          </p:nvPr>
        </p:nvSpPr>
        <p:spPr>
          <a:xfrm>
            <a:off x="838200" y="1330036"/>
            <a:ext cx="4769498" cy="5210837"/>
          </a:xfrm>
        </p:spPr>
        <p:txBody>
          <a:bodyPr/>
          <a:lstStyle/>
          <a:p>
            <a:pPr>
              <a:lnSpc>
                <a:spcPct val="100000"/>
              </a:lnSpc>
            </a:pPr>
            <a:r>
              <a:rPr lang="en-US" dirty="0"/>
              <a:t>Convert long form data into tidy form where necessary</a:t>
            </a:r>
          </a:p>
          <a:p>
            <a:pPr>
              <a:lnSpc>
                <a:spcPct val="100000"/>
              </a:lnSpc>
            </a:pPr>
            <a:endParaRPr lang="en-US" dirty="0"/>
          </a:p>
          <a:p>
            <a:pPr>
              <a:lnSpc>
                <a:spcPct val="100000"/>
              </a:lnSpc>
            </a:pPr>
            <a:endParaRPr lang="en-US" dirty="0"/>
          </a:p>
          <a:p>
            <a:pPr>
              <a:lnSpc>
                <a:spcPct val="100000"/>
              </a:lnSpc>
            </a:pPr>
            <a:r>
              <a:rPr lang="en-US" dirty="0"/>
              <a:t>Convert tidy form data into long form where necessary</a:t>
            </a:r>
          </a:p>
          <a:p>
            <a:pPr>
              <a:lnSpc>
                <a:spcPct val="100000"/>
              </a:lnSpc>
            </a:pPr>
            <a:endParaRPr lang="en-US" dirty="0"/>
          </a:p>
          <a:p>
            <a:pPr>
              <a:lnSpc>
                <a:spcPct val="100000"/>
              </a:lnSpc>
            </a:pPr>
            <a:endParaRPr lang="en-US" dirty="0"/>
          </a:p>
          <a:p>
            <a:pPr>
              <a:lnSpc>
                <a:spcPct val="100000"/>
              </a:lnSpc>
            </a:pPr>
            <a:r>
              <a:rPr lang="en-US" dirty="0"/>
              <a:t>Combine column data to make new features</a:t>
            </a:r>
          </a:p>
        </p:txBody>
      </p:sp>
      <p:sp>
        <p:nvSpPr>
          <p:cNvPr id="4" name="Arrow: Notched Right 3">
            <a:extLst>
              <a:ext uri="{FF2B5EF4-FFF2-40B4-BE49-F238E27FC236}">
                <a16:creationId xmlns:a16="http://schemas.microsoft.com/office/drawing/2014/main" id="{49CEA5C1-283B-4215-B957-1737814030BB}"/>
              </a:ext>
            </a:extLst>
          </p:cNvPr>
          <p:cNvSpPr/>
          <p:nvPr/>
        </p:nvSpPr>
        <p:spPr>
          <a:xfrm>
            <a:off x="7884368" y="2366357"/>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Notched Right 4">
            <a:extLst>
              <a:ext uri="{FF2B5EF4-FFF2-40B4-BE49-F238E27FC236}">
                <a16:creationId xmlns:a16="http://schemas.microsoft.com/office/drawing/2014/main" id="{E0829D51-4848-42C2-AA77-F56DF0B8B135}"/>
              </a:ext>
            </a:extLst>
          </p:cNvPr>
          <p:cNvSpPr/>
          <p:nvPr/>
        </p:nvSpPr>
        <p:spPr>
          <a:xfrm>
            <a:off x="7884368" y="4432041"/>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Notched Right 5">
            <a:extLst>
              <a:ext uri="{FF2B5EF4-FFF2-40B4-BE49-F238E27FC236}">
                <a16:creationId xmlns:a16="http://schemas.microsoft.com/office/drawing/2014/main" id="{22E606AB-A476-44BD-A6B1-617334882867}"/>
              </a:ext>
            </a:extLst>
          </p:cNvPr>
          <p:cNvSpPr/>
          <p:nvPr/>
        </p:nvSpPr>
        <p:spPr>
          <a:xfrm>
            <a:off x="7884368" y="5730041"/>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8FBB61-F56B-4E05-80AE-984DE6CF3636}"/>
              </a:ext>
            </a:extLst>
          </p:cNvPr>
          <p:cNvPicPr>
            <a:picLocks noChangeAspect="1"/>
          </p:cNvPicPr>
          <p:nvPr/>
        </p:nvPicPr>
        <p:blipFill>
          <a:blip r:embed="rId3"/>
          <a:stretch>
            <a:fillRect/>
          </a:stretch>
        </p:blipFill>
        <p:spPr>
          <a:xfrm>
            <a:off x="4298303" y="1897275"/>
            <a:ext cx="3328174" cy="1274066"/>
          </a:xfrm>
          <a:prstGeom prst="rect">
            <a:avLst/>
          </a:prstGeom>
        </p:spPr>
      </p:pic>
      <p:pic>
        <p:nvPicPr>
          <p:cNvPr id="14" name="Picture 13">
            <a:extLst>
              <a:ext uri="{FF2B5EF4-FFF2-40B4-BE49-F238E27FC236}">
                <a16:creationId xmlns:a16="http://schemas.microsoft.com/office/drawing/2014/main" id="{728994C8-CD6C-406D-8941-3BC3410AC2A2}"/>
              </a:ext>
            </a:extLst>
          </p:cNvPr>
          <p:cNvPicPr>
            <a:picLocks noChangeAspect="1"/>
          </p:cNvPicPr>
          <p:nvPr/>
        </p:nvPicPr>
        <p:blipFill rotWithShape="1">
          <a:blip r:embed="rId4"/>
          <a:srcRect l="32278"/>
          <a:stretch/>
        </p:blipFill>
        <p:spPr>
          <a:xfrm>
            <a:off x="8879377" y="2019886"/>
            <a:ext cx="1987052" cy="1028844"/>
          </a:xfrm>
          <a:prstGeom prst="rect">
            <a:avLst/>
          </a:prstGeom>
        </p:spPr>
      </p:pic>
      <p:pic>
        <p:nvPicPr>
          <p:cNvPr id="16" name="Picture 15">
            <a:extLst>
              <a:ext uri="{FF2B5EF4-FFF2-40B4-BE49-F238E27FC236}">
                <a16:creationId xmlns:a16="http://schemas.microsoft.com/office/drawing/2014/main" id="{875DA375-A843-4ADD-8B29-6240BC5AE525}"/>
              </a:ext>
            </a:extLst>
          </p:cNvPr>
          <p:cNvPicPr>
            <a:picLocks noChangeAspect="1"/>
          </p:cNvPicPr>
          <p:nvPr/>
        </p:nvPicPr>
        <p:blipFill>
          <a:blip r:embed="rId5"/>
          <a:stretch>
            <a:fillRect/>
          </a:stretch>
        </p:blipFill>
        <p:spPr>
          <a:xfrm>
            <a:off x="4545949" y="3928745"/>
            <a:ext cx="3100102" cy="1342494"/>
          </a:xfrm>
          <a:prstGeom prst="rect">
            <a:avLst/>
          </a:prstGeom>
        </p:spPr>
      </p:pic>
      <p:pic>
        <p:nvPicPr>
          <p:cNvPr id="18" name="Picture 17">
            <a:extLst>
              <a:ext uri="{FF2B5EF4-FFF2-40B4-BE49-F238E27FC236}">
                <a16:creationId xmlns:a16="http://schemas.microsoft.com/office/drawing/2014/main" id="{75294DCD-57F7-48AB-90FB-D601C8CCEB1E}"/>
              </a:ext>
            </a:extLst>
          </p:cNvPr>
          <p:cNvPicPr>
            <a:picLocks noChangeAspect="1"/>
          </p:cNvPicPr>
          <p:nvPr/>
        </p:nvPicPr>
        <p:blipFill>
          <a:blip r:embed="rId6"/>
          <a:stretch>
            <a:fillRect/>
          </a:stretch>
        </p:blipFill>
        <p:spPr>
          <a:xfrm>
            <a:off x="8859803" y="4147883"/>
            <a:ext cx="3279846" cy="904218"/>
          </a:xfrm>
          <a:prstGeom prst="rect">
            <a:avLst/>
          </a:prstGeom>
        </p:spPr>
      </p:pic>
      <p:pic>
        <p:nvPicPr>
          <p:cNvPr id="20" name="Picture 19">
            <a:extLst>
              <a:ext uri="{FF2B5EF4-FFF2-40B4-BE49-F238E27FC236}">
                <a16:creationId xmlns:a16="http://schemas.microsoft.com/office/drawing/2014/main" id="{D0459F66-DABF-441B-B7CC-76BAF3658466}"/>
              </a:ext>
            </a:extLst>
          </p:cNvPr>
          <p:cNvPicPr>
            <a:picLocks noChangeAspect="1"/>
          </p:cNvPicPr>
          <p:nvPr/>
        </p:nvPicPr>
        <p:blipFill rotWithShape="1">
          <a:blip r:embed="rId7"/>
          <a:srcRect l="25399" t="46973"/>
          <a:stretch/>
        </p:blipFill>
        <p:spPr>
          <a:xfrm>
            <a:off x="2267338" y="6083361"/>
            <a:ext cx="7013664" cy="239443"/>
          </a:xfrm>
          <a:prstGeom prst="rect">
            <a:avLst/>
          </a:prstGeom>
        </p:spPr>
      </p:pic>
      <p:pic>
        <p:nvPicPr>
          <p:cNvPr id="22" name="Picture 21">
            <a:extLst>
              <a:ext uri="{FF2B5EF4-FFF2-40B4-BE49-F238E27FC236}">
                <a16:creationId xmlns:a16="http://schemas.microsoft.com/office/drawing/2014/main" id="{7A41C796-B51A-4DED-9D0B-45B69097AC6D}"/>
              </a:ext>
            </a:extLst>
          </p:cNvPr>
          <p:cNvPicPr>
            <a:picLocks noChangeAspect="1"/>
          </p:cNvPicPr>
          <p:nvPr/>
        </p:nvPicPr>
        <p:blipFill>
          <a:blip r:embed="rId8"/>
          <a:stretch>
            <a:fillRect/>
          </a:stretch>
        </p:blipFill>
        <p:spPr>
          <a:xfrm>
            <a:off x="9812154" y="5499745"/>
            <a:ext cx="1086002" cy="971686"/>
          </a:xfrm>
          <a:prstGeom prst="rect">
            <a:avLst/>
          </a:prstGeom>
        </p:spPr>
      </p:pic>
      <p:cxnSp>
        <p:nvCxnSpPr>
          <p:cNvPr id="24" name="Straight Arrow Connector 23">
            <a:extLst>
              <a:ext uri="{FF2B5EF4-FFF2-40B4-BE49-F238E27FC236}">
                <a16:creationId xmlns:a16="http://schemas.microsoft.com/office/drawing/2014/main" id="{A14D4109-B2F7-417F-9D1B-835401C6AA17}"/>
              </a:ext>
            </a:extLst>
          </p:cNvPr>
          <p:cNvCxnSpPr/>
          <p:nvPr/>
        </p:nvCxnSpPr>
        <p:spPr>
          <a:xfrm>
            <a:off x="5430416" y="1849650"/>
            <a:ext cx="1950098" cy="0"/>
          </a:xfrm>
          <a:prstGeom prst="straightConnector1">
            <a:avLst/>
          </a:prstGeom>
          <a:ln>
            <a:solidFill>
              <a:schemeClr val="accent4">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13AEBC-BCF5-4219-AF45-DD17525C053B}"/>
              </a:ext>
            </a:extLst>
          </p:cNvPr>
          <p:cNvCxnSpPr>
            <a:cxnSpLocks/>
          </p:cNvCxnSpPr>
          <p:nvPr/>
        </p:nvCxnSpPr>
        <p:spPr>
          <a:xfrm>
            <a:off x="11012977" y="2158607"/>
            <a:ext cx="0" cy="856108"/>
          </a:xfrm>
          <a:prstGeom prst="straightConnector1">
            <a:avLst/>
          </a:prstGeom>
          <a:ln>
            <a:solidFill>
              <a:schemeClr val="accent4">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5C8181D-3F63-4A7B-88F7-008919DB8728}"/>
              </a:ext>
            </a:extLst>
          </p:cNvPr>
          <p:cNvCxnSpPr>
            <a:cxnSpLocks/>
          </p:cNvCxnSpPr>
          <p:nvPr/>
        </p:nvCxnSpPr>
        <p:spPr>
          <a:xfrm>
            <a:off x="6964852" y="4339889"/>
            <a:ext cx="0" cy="856108"/>
          </a:xfrm>
          <a:prstGeom prst="straightConnector1">
            <a:avLst/>
          </a:prstGeom>
          <a:ln>
            <a:solidFill>
              <a:schemeClr val="accent4">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FD425E-3FD6-424D-B1B4-A98713AEE8BE}"/>
              </a:ext>
            </a:extLst>
          </p:cNvPr>
          <p:cNvCxnSpPr>
            <a:cxnSpLocks/>
          </p:cNvCxnSpPr>
          <p:nvPr/>
        </p:nvCxnSpPr>
        <p:spPr>
          <a:xfrm>
            <a:off x="10275307" y="4150799"/>
            <a:ext cx="1735718" cy="0"/>
          </a:xfrm>
          <a:prstGeom prst="straightConnector1">
            <a:avLst/>
          </a:prstGeom>
          <a:ln>
            <a:solidFill>
              <a:schemeClr val="accent4">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34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Merge Data</a:t>
            </a:r>
          </a:p>
        </p:txBody>
      </p:sp>
      <p:sp>
        <p:nvSpPr>
          <p:cNvPr id="5" name="Flowchart: Connector 4">
            <a:extLst>
              <a:ext uri="{FF2B5EF4-FFF2-40B4-BE49-F238E27FC236}">
                <a16:creationId xmlns:a16="http://schemas.microsoft.com/office/drawing/2014/main" id="{C678835A-45A6-494E-B78A-BF4316D74D2F}"/>
              </a:ext>
            </a:extLst>
          </p:cNvPr>
          <p:cNvSpPr/>
          <p:nvPr/>
        </p:nvSpPr>
        <p:spPr>
          <a:xfrm>
            <a:off x="4353217" y="2561834"/>
            <a:ext cx="2459588" cy="2529836"/>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9D840E76-5032-4B9C-A56E-BBEB82AF9D4F}"/>
              </a:ext>
            </a:extLst>
          </p:cNvPr>
          <p:cNvSpPr/>
          <p:nvPr/>
        </p:nvSpPr>
        <p:spPr>
          <a:xfrm>
            <a:off x="5757960" y="2800350"/>
            <a:ext cx="2109690" cy="2052808"/>
          </a:xfrm>
          <a:prstGeom prst="flowChartConnector">
            <a:avLst/>
          </a:prstGeom>
          <a:solidFill>
            <a:schemeClr val="accent4">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26E8C3-DE2F-4BDE-8E4F-D4DC69E8EB99}"/>
              </a:ext>
            </a:extLst>
          </p:cNvPr>
          <p:cNvSpPr txBox="1"/>
          <p:nvPr/>
        </p:nvSpPr>
        <p:spPr>
          <a:xfrm>
            <a:off x="5044168" y="3249657"/>
            <a:ext cx="1054845" cy="1323439"/>
          </a:xfrm>
          <a:prstGeom prst="rect">
            <a:avLst/>
          </a:prstGeom>
          <a:noFill/>
        </p:spPr>
        <p:txBody>
          <a:bodyPr wrap="square" rtlCol="0">
            <a:spAutoFit/>
          </a:bodyPr>
          <a:lstStyle/>
          <a:p>
            <a:pPr algn="ctr"/>
            <a:r>
              <a:rPr lang="en-US" sz="2000" dirty="0">
                <a:solidFill>
                  <a:schemeClr val="bg1"/>
                </a:solidFill>
              </a:rPr>
              <a:t>GDP_DF</a:t>
            </a:r>
          </a:p>
          <a:p>
            <a:pPr algn="ctr"/>
            <a:r>
              <a:rPr lang="en-US" sz="2000" dirty="0">
                <a:solidFill>
                  <a:schemeClr val="bg1"/>
                </a:solidFill>
              </a:rPr>
              <a:t>Area</a:t>
            </a:r>
          </a:p>
          <a:p>
            <a:pPr algn="ctr"/>
            <a:r>
              <a:rPr lang="en-US" sz="2000" dirty="0">
                <a:solidFill>
                  <a:schemeClr val="bg1"/>
                </a:solidFill>
              </a:rPr>
              <a:t>&amp; </a:t>
            </a:r>
          </a:p>
          <a:p>
            <a:pPr algn="ctr"/>
            <a:r>
              <a:rPr lang="en-US" sz="2000" dirty="0">
                <a:solidFill>
                  <a:schemeClr val="bg1"/>
                </a:solidFill>
              </a:rPr>
              <a:t>Year</a:t>
            </a:r>
          </a:p>
        </p:txBody>
      </p:sp>
      <p:sp>
        <p:nvSpPr>
          <p:cNvPr id="9" name="TextBox 8">
            <a:extLst>
              <a:ext uri="{FF2B5EF4-FFF2-40B4-BE49-F238E27FC236}">
                <a16:creationId xmlns:a16="http://schemas.microsoft.com/office/drawing/2014/main" id="{D08E128B-4D6A-4F62-BC8D-CA406659153B}"/>
              </a:ext>
            </a:extLst>
          </p:cNvPr>
          <p:cNvSpPr txBox="1"/>
          <p:nvPr/>
        </p:nvSpPr>
        <p:spPr>
          <a:xfrm>
            <a:off x="6099013" y="3318921"/>
            <a:ext cx="1427584" cy="1015663"/>
          </a:xfrm>
          <a:prstGeom prst="rect">
            <a:avLst/>
          </a:prstGeom>
          <a:noFill/>
        </p:spPr>
        <p:txBody>
          <a:bodyPr wrap="square" rtlCol="0">
            <a:spAutoFit/>
          </a:bodyPr>
          <a:lstStyle/>
          <a:p>
            <a:pPr algn="ctr"/>
            <a:r>
              <a:rPr lang="en-US" sz="2000" dirty="0">
                <a:solidFill>
                  <a:schemeClr val="bg1"/>
                </a:solidFill>
              </a:rPr>
              <a:t>All other Data frames</a:t>
            </a:r>
          </a:p>
        </p:txBody>
      </p:sp>
      <p:pic>
        <p:nvPicPr>
          <p:cNvPr id="4" name="Picture 3">
            <a:extLst>
              <a:ext uri="{FF2B5EF4-FFF2-40B4-BE49-F238E27FC236}">
                <a16:creationId xmlns:a16="http://schemas.microsoft.com/office/drawing/2014/main" id="{2C7D6ADB-73E4-46E9-8B1E-C514F7E28665}"/>
              </a:ext>
            </a:extLst>
          </p:cNvPr>
          <p:cNvPicPr>
            <a:picLocks noChangeAspect="1"/>
          </p:cNvPicPr>
          <p:nvPr/>
        </p:nvPicPr>
        <p:blipFill>
          <a:blip r:embed="rId3"/>
          <a:stretch>
            <a:fillRect/>
          </a:stretch>
        </p:blipFill>
        <p:spPr>
          <a:xfrm>
            <a:off x="8009539" y="1623417"/>
            <a:ext cx="4023539" cy="4825008"/>
          </a:xfrm>
          <a:prstGeom prst="rect">
            <a:avLst/>
          </a:prstGeom>
        </p:spPr>
      </p:pic>
      <p:pic>
        <p:nvPicPr>
          <p:cNvPr id="10" name="Picture 9">
            <a:extLst>
              <a:ext uri="{FF2B5EF4-FFF2-40B4-BE49-F238E27FC236}">
                <a16:creationId xmlns:a16="http://schemas.microsoft.com/office/drawing/2014/main" id="{3578F604-6045-4B9C-ADC0-EE1249BE1C5B}"/>
              </a:ext>
            </a:extLst>
          </p:cNvPr>
          <p:cNvPicPr>
            <a:picLocks noChangeAspect="1"/>
          </p:cNvPicPr>
          <p:nvPr/>
        </p:nvPicPr>
        <p:blipFill>
          <a:blip r:embed="rId4"/>
          <a:stretch>
            <a:fillRect/>
          </a:stretch>
        </p:blipFill>
        <p:spPr>
          <a:xfrm>
            <a:off x="1604700" y="5439168"/>
            <a:ext cx="3762900" cy="1162212"/>
          </a:xfrm>
          <a:prstGeom prst="rect">
            <a:avLst/>
          </a:prstGeom>
        </p:spPr>
      </p:pic>
      <p:pic>
        <p:nvPicPr>
          <p:cNvPr id="12" name="Picture 11">
            <a:extLst>
              <a:ext uri="{FF2B5EF4-FFF2-40B4-BE49-F238E27FC236}">
                <a16:creationId xmlns:a16="http://schemas.microsoft.com/office/drawing/2014/main" id="{A3470C66-8D47-46D2-901B-C20BF1DD8875}"/>
              </a:ext>
            </a:extLst>
          </p:cNvPr>
          <p:cNvPicPr>
            <a:picLocks noChangeAspect="1"/>
          </p:cNvPicPr>
          <p:nvPr/>
        </p:nvPicPr>
        <p:blipFill>
          <a:blip r:embed="rId5"/>
          <a:stretch>
            <a:fillRect/>
          </a:stretch>
        </p:blipFill>
        <p:spPr>
          <a:xfrm>
            <a:off x="1029162" y="4104989"/>
            <a:ext cx="2438740" cy="1152686"/>
          </a:xfrm>
          <a:prstGeom prst="rect">
            <a:avLst/>
          </a:prstGeom>
        </p:spPr>
      </p:pic>
      <p:pic>
        <p:nvPicPr>
          <p:cNvPr id="14" name="Picture 13">
            <a:extLst>
              <a:ext uri="{FF2B5EF4-FFF2-40B4-BE49-F238E27FC236}">
                <a16:creationId xmlns:a16="http://schemas.microsoft.com/office/drawing/2014/main" id="{BF36865A-4FE6-489D-B3D5-C501823BB1CC}"/>
              </a:ext>
            </a:extLst>
          </p:cNvPr>
          <p:cNvPicPr>
            <a:picLocks noChangeAspect="1"/>
          </p:cNvPicPr>
          <p:nvPr/>
        </p:nvPicPr>
        <p:blipFill>
          <a:blip r:embed="rId6"/>
          <a:stretch>
            <a:fillRect/>
          </a:stretch>
        </p:blipFill>
        <p:spPr>
          <a:xfrm>
            <a:off x="1129188" y="2751758"/>
            <a:ext cx="2238687" cy="1171739"/>
          </a:xfrm>
          <a:prstGeom prst="rect">
            <a:avLst/>
          </a:prstGeom>
        </p:spPr>
      </p:pic>
      <p:pic>
        <p:nvPicPr>
          <p:cNvPr id="16" name="Picture 15">
            <a:extLst>
              <a:ext uri="{FF2B5EF4-FFF2-40B4-BE49-F238E27FC236}">
                <a16:creationId xmlns:a16="http://schemas.microsoft.com/office/drawing/2014/main" id="{45D1E288-9FF8-456A-88BA-B20563304103}"/>
              </a:ext>
            </a:extLst>
          </p:cNvPr>
          <p:cNvPicPr>
            <a:picLocks noChangeAspect="1"/>
          </p:cNvPicPr>
          <p:nvPr/>
        </p:nvPicPr>
        <p:blipFill>
          <a:blip r:embed="rId7"/>
          <a:stretch>
            <a:fillRect/>
          </a:stretch>
        </p:blipFill>
        <p:spPr>
          <a:xfrm>
            <a:off x="802594" y="1421768"/>
            <a:ext cx="2038635" cy="1200318"/>
          </a:xfrm>
          <a:prstGeom prst="rect">
            <a:avLst/>
          </a:prstGeom>
        </p:spPr>
      </p:pic>
      <p:pic>
        <p:nvPicPr>
          <p:cNvPr id="18" name="Picture 17">
            <a:extLst>
              <a:ext uri="{FF2B5EF4-FFF2-40B4-BE49-F238E27FC236}">
                <a16:creationId xmlns:a16="http://schemas.microsoft.com/office/drawing/2014/main" id="{0D2FDDF6-5285-4C01-9D89-FAADE0CCDB49}"/>
              </a:ext>
            </a:extLst>
          </p:cNvPr>
          <p:cNvPicPr>
            <a:picLocks noChangeAspect="1"/>
          </p:cNvPicPr>
          <p:nvPr/>
        </p:nvPicPr>
        <p:blipFill>
          <a:blip r:embed="rId8"/>
          <a:stretch>
            <a:fillRect/>
          </a:stretch>
        </p:blipFill>
        <p:spPr>
          <a:xfrm>
            <a:off x="3486150" y="1448791"/>
            <a:ext cx="1743318" cy="1171739"/>
          </a:xfrm>
          <a:prstGeom prst="rect">
            <a:avLst/>
          </a:prstGeom>
        </p:spPr>
      </p:pic>
      <p:sp>
        <p:nvSpPr>
          <p:cNvPr id="21" name="Arrow: Notched Right 20">
            <a:extLst>
              <a:ext uri="{FF2B5EF4-FFF2-40B4-BE49-F238E27FC236}">
                <a16:creationId xmlns:a16="http://schemas.microsoft.com/office/drawing/2014/main" id="{547FF1DA-12C8-4A25-BF3F-14F3B5F07816}"/>
              </a:ext>
            </a:extLst>
          </p:cNvPr>
          <p:cNvSpPr/>
          <p:nvPr/>
        </p:nvSpPr>
        <p:spPr>
          <a:xfrm>
            <a:off x="5583011" y="5146383"/>
            <a:ext cx="1592759" cy="335902"/>
          </a:xfrm>
          <a:prstGeom prst="notchedRightArrow">
            <a:avLst/>
          </a:prstGeom>
          <a:gradFill flip="none" rotWithShape="1">
            <a:gsLst>
              <a:gs pos="0">
                <a:schemeClr val="accent4">
                  <a:lumMod val="50000"/>
                </a:schemeClr>
              </a:gs>
              <a:gs pos="40000">
                <a:schemeClr val="accent4">
                  <a:lumMod val="75000"/>
                </a:schemeClr>
              </a:gs>
              <a:gs pos="73000">
                <a:schemeClr val="accent4">
                  <a:lumMod val="60000"/>
                  <a:lumOff val="40000"/>
                </a:schemeClr>
              </a:gs>
              <a:gs pos="100000">
                <a:schemeClr val="accent4">
                  <a:lumMod val="20000"/>
                  <a:lumOff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Notched Right 22">
            <a:extLst>
              <a:ext uri="{FF2B5EF4-FFF2-40B4-BE49-F238E27FC236}">
                <a16:creationId xmlns:a16="http://schemas.microsoft.com/office/drawing/2014/main" id="{6CB0DBAF-4742-4150-A50B-59094AF4FA39}"/>
              </a:ext>
            </a:extLst>
          </p:cNvPr>
          <p:cNvSpPr/>
          <p:nvPr/>
        </p:nvSpPr>
        <p:spPr>
          <a:xfrm>
            <a:off x="5587961" y="2171219"/>
            <a:ext cx="1592759" cy="335902"/>
          </a:xfrm>
          <a:prstGeom prst="notchedRightArrow">
            <a:avLst/>
          </a:prstGeom>
          <a:gradFill flip="none" rotWithShape="1">
            <a:gsLst>
              <a:gs pos="0">
                <a:schemeClr val="accent4">
                  <a:lumMod val="50000"/>
                </a:schemeClr>
              </a:gs>
              <a:gs pos="40000">
                <a:schemeClr val="accent4">
                  <a:lumMod val="75000"/>
                </a:schemeClr>
              </a:gs>
              <a:gs pos="73000">
                <a:schemeClr val="accent4">
                  <a:lumMod val="60000"/>
                  <a:lumOff val="40000"/>
                </a:schemeClr>
              </a:gs>
              <a:gs pos="100000">
                <a:schemeClr val="accent4">
                  <a:lumMod val="20000"/>
                  <a:lumOff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018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21"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Reduce Non-Informative Data</a:t>
            </a:r>
          </a:p>
        </p:txBody>
      </p:sp>
      <p:sp>
        <p:nvSpPr>
          <p:cNvPr id="3" name="Content Placeholder 2">
            <a:extLst>
              <a:ext uri="{FF2B5EF4-FFF2-40B4-BE49-F238E27FC236}">
                <a16:creationId xmlns:a16="http://schemas.microsoft.com/office/drawing/2014/main" id="{C09B97A1-4EFD-48A5-A696-1FAC3BB67753}"/>
              </a:ext>
            </a:extLst>
          </p:cNvPr>
          <p:cNvSpPr>
            <a:spLocks noGrp="1"/>
          </p:cNvSpPr>
          <p:nvPr>
            <p:ph idx="1"/>
          </p:nvPr>
        </p:nvSpPr>
        <p:spPr>
          <a:xfrm>
            <a:off x="838200" y="1330036"/>
            <a:ext cx="4881465" cy="5235449"/>
          </a:xfrm>
        </p:spPr>
        <p:txBody>
          <a:bodyPr/>
          <a:lstStyle/>
          <a:p>
            <a:r>
              <a:rPr lang="en-US" dirty="0"/>
              <a:t>Standardize names of countries</a:t>
            </a:r>
          </a:p>
          <a:p>
            <a:pPr lvl="1"/>
            <a:r>
              <a:rPr lang="en-US" dirty="0"/>
              <a:t>Identify variations of same country</a:t>
            </a:r>
          </a:p>
          <a:p>
            <a:pPr lvl="1"/>
            <a:r>
              <a:rPr lang="en-US" dirty="0"/>
              <a:t>Run area names through dictionary to standardize those variations</a:t>
            </a:r>
          </a:p>
          <a:p>
            <a:pPr marL="457200" lvl="1" indent="0">
              <a:buNone/>
            </a:pPr>
            <a:endParaRPr lang="en-US" dirty="0"/>
          </a:p>
          <a:p>
            <a:r>
              <a:rPr lang="en-US" dirty="0"/>
              <a:t>Remove non-geographical records</a:t>
            </a:r>
          </a:p>
          <a:p>
            <a:pPr marL="0" indent="0">
              <a:buNone/>
            </a:pPr>
            <a:endParaRPr lang="en-US" dirty="0"/>
          </a:p>
          <a:p>
            <a:r>
              <a:rPr lang="en-US" dirty="0"/>
              <a:t>Reassign region level redundant data to country level missing data</a:t>
            </a:r>
          </a:p>
          <a:p>
            <a:pPr lvl="1"/>
            <a:r>
              <a:rPr lang="en-US" sz="2000" dirty="0"/>
              <a:t>Add regional column (tidy to long form)</a:t>
            </a:r>
          </a:p>
          <a:p>
            <a:pPr lvl="1"/>
            <a:r>
              <a:rPr lang="en-US" sz="2000" dirty="0"/>
              <a:t>Impute regional data to their country’s missing data</a:t>
            </a:r>
          </a:p>
          <a:p>
            <a:pPr lvl="1"/>
            <a:r>
              <a:rPr lang="en-US" sz="2000" dirty="0"/>
              <a:t>Rename ‘area’ column to ‘country’</a:t>
            </a:r>
          </a:p>
          <a:p>
            <a:pPr lvl="1"/>
            <a:r>
              <a:rPr lang="en-US" sz="2000" dirty="0"/>
              <a:t>Drop region specific data</a:t>
            </a:r>
          </a:p>
        </p:txBody>
      </p:sp>
      <p:pic>
        <p:nvPicPr>
          <p:cNvPr id="5" name="Picture 4">
            <a:extLst>
              <a:ext uri="{FF2B5EF4-FFF2-40B4-BE49-F238E27FC236}">
                <a16:creationId xmlns:a16="http://schemas.microsoft.com/office/drawing/2014/main" id="{73D80CE4-01CB-4CDA-8B20-E5702437F864}"/>
              </a:ext>
            </a:extLst>
          </p:cNvPr>
          <p:cNvPicPr>
            <a:picLocks noChangeAspect="1"/>
          </p:cNvPicPr>
          <p:nvPr/>
        </p:nvPicPr>
        <p:blipFill>
          <a:blip r:embed="rId3"/>
          <a:stretch>
            <a:fillRect/>
          </a:stretch>
        </p:blipFill>
        <p:spPr>
          <a:xfrm>
            <a:off x="6167304" y="1330036"/>
            <a:ext cx="1914792" cy="981212"/>
          </a:xfrm>
          <a:prstGeom prst="rect">
            <a:avLst/>
          </a:prstGeom>
        </p:spPr>
      </p:pic>
      <p:pic>
        <p:nvPicPr>
          <p:cNvPr id="7" name="Picture 6">
            <a:extLst>
              <a:ext uri="{FF2B5EF4-FFF2-40B4-BE49-F238E27FC236}">
                <a16:creationId xmlns:a16="http://schemas.microsoft.com/office/drawing/2014/main" id="{DD60FE21-85DE-4325-9845-F737A01ABE0D}"/>
              </a:ext>
            </a:extLst>
          </p:cNvPr>
          <p:cNvPicPr>
            <a:picLocks noChangeAspect="1"/>
          </p:cNvPicPr>
          <p:nvPr/>
        </p:nvPicPr>
        <p:blipFill>
          <a:blip r:embed="rId4"/>
          <a:stretch>
            <a:fillRect/>
          </a:stretch>
        </p:blipFill>
        <p:spPr>
          <a:xfrm>
            <a:off x="7877181" y="1820642"/>
            <a:ext cx="1305107" cy="1162212"/>
          </a:xfrm>
          <a:prstGeom prst="rect">
            <a:avLst/>
          </a:prstGeom>
        </p:spPr>
      </p:pic>
      <p:pic>
        <p:nvPicPr>
          <p:cNvPr id="9" name="Picture 8">
            <a:extLst>
              <a:ext uri="{FF2B5EF4-FFF2-40B4-BE49-F238E27FC236}">
                <a16:creationId xmlns:a16="http://schemas.microsoft.com/office/drawing/2014/main" id="{459DF7D7-336C-47C3-86B5-D9ECBAC5A18F}"/>
              </a:ext>
            </a:extLst>
          </p:cNvPr>
          <p:cNvPicPr>
            <a:picLocks noChangeAspect="1"/>
          </p:cNvPicPr>
          <p:nvPr/>
        </p:nvPicPr>
        <p:blipFill>
          <a:blip r:embed="rId5"/>
          <a:stretch>
            <a:fillRect/>
          </a:stretch>
        </p:blipFill>
        <p:spPr>
          <a:xfrm>
            <a:off x="9253413" y="1330036"/>
            <a:ext cx="1781424" cy="1829055"/>
          </a:xfrm>
          <a:prstGeom prst="rect">
            <a:avLst/>
          </a:prstGeom>
        </p:spPr>
      </p:pic>
      <p:pic>
        <p:nvPicPr>
          <p:cNvPr id="11" name="Picture 10">
            <a:extLst>
              <a:ext uri="{FF2B5EF4-FFF2-40B4-BE49-F238E27FC236}">
                <a16:creationId xmlns:a16="http://schemas.microsoft.com/office/drawing/2014/main" id="{3DFF6ED5-5B3A-4734-BB63-CD3B7F7D8A24}"/>
              </a:ext>
            </a:extLst>
          </p:cNvPr>
          <p:cNvPicPr>
            <a:picLocks noChangeAspect="1"/>
          </p:cNvPicPr>
          <p:nvPr/>
        </p:nvPicPr>
        <p:blipFill>
          <a:blip r:embed="rId6"/>
          <a:stretch>
            <a:fillRect/>
          </a:stretch>
        </p:blipFill>
        <p:spPr>
          <a:xfrm>
            <a:off x="6096000" y="3159091"/>
            <a:ext cx="1514686" cy="1247949"/>
          </a:xfrm>
          <a:prstGeom prst="rect">
            <a:avLst/>
          </a:prstGeom>
        </p:spPr>
      </p:pic>
      <p:pic>
        <p:nvPicPr>
          <p:cNvPr id="13" name="Picture 12">
            <a:extLst>
              <a:ext uri="{FF2B5EF4-FFF2-40B4-BE49-F238E27FC236}">
                <a16:creationId xmlns:a16="http://schemas.microsoft.com/office/drawing/2014/main" id="{83EF660F-6BE1-4B82-BD63-EB12B880A826}"/>
              </a:ext>
            </a:extLst>
          </p:cNvPr>
          <p:cNvPicPr>
            <a:picLocks noChangeAspect="1"/>
          </p:cNvPicPr>
          <p:nvPr/>
        </p:nvPicPr>
        <p:blipFill>
          <a:blip r:embed="rId7"/>
          <a:stretch>
            <a:fillRect/>
          </a:stretch>
        </p:blipFill>
        <p:spPr>
          <a:xfrm>
            <a:off x="7700822" y="3698910"/>
            <a:ext cx="2010056" cy="552527"/>
          </a:xfrm>
          <a:prstGeom prst="rect">
            <a:avLst/>
          </a:prstGeom>
        </p:spPr>
      </p:pic>
      <p:pic>
        <p:nvPicPr>
          <p:cNvPr id="15" name="Picture 14">
            <a:extLst>
              <a:ext uri="{FF2B5EF4-FFF2-40B4-BE49-F238E27FC236}">
                <a16:creationId xmlns:a16="http://schemas.microsoft.com/office/drawing/2014/main" id="{AA44CE07-44E8-4116-95E2-B4D495CB3259}"/>
              </a:ext>
            </a:extLst>
          </p:cNvPr>
          <p:cNvPicPr>
            <a:picLocks noChangeAspect="1"/>
          </p:cNvPicPr>
          <p:nvPr/>
        </p:nvPicPr>
        <p:blipFill>
          <a:blip r:embed="rId8"/>
          <a:stretch>
            <a:fillRect/>
          </a:stretch>
        </p:blipFill>
        <p:spPr>
          <a:xfrm>
            <a:off x="9277229" y="3571470"/>
            <a:ext cx="1733792" cy="752580"/>
          </a:xfrm>
          <a:prstGeom prst="rect">
            <a:avLst/>
          </a:prstGeom>
        </p:spPr>
      </p:pic>
      <p:graphicFrame>
        <p:nvGraphicFramePr>
          <p:cNvPr id="16" name="Table 15">
            <a:extLst>
              <a:ext uri="{FF2B5EF4-FFF2-40B4-BE49-F238E27FC236}">
                <a16:creationId xmlns:a16="http://schemas.microsoft.com/office/drawing/2014/main" id="{5B80DFBA-E755-4B60-BD4B-3D6DABAA03B2}"/>
              </a:ext>
            </a:extLst>
          </p:cNvPr>
          <p:cNvGraphicFramePr>
            <a:graphicFrameLocks noGrp="1"/>
          </p:cNvGraphicFramePr>
          <p:nvPr>
            <p:extLst>
              <p:ext uri="{D42A27DB-BD31-4B8C-83A1-F6EECF244321}">
                <p14:modId xmlns:p14="http://schemas.microsoft.com/office/powerpoint/2010/main" val="3633710491"/>
              </p:ext>
            </p:extLst>
          </p:nvPr>
        </p:nvGraphicFramePr>
        <p:xfrm>
          <a:off x="5757996" y="4514542"/>
          <a:ext cx="4648200" cy="1280160"/>
        </p:xfrm>
        <a:graphic>
          <a:graphicData uri="http://schemas.openxmlformats.org/drawingml/2006/table">
            <a:tbl>
              <a:tblPr/>
              <a:tblGrid>
                <a:gridCol w="1549400">
                  <a:extLst>
                    <a:ext uri="{9D8B030D-6E8A-4147-A177-3AD203B41FA5}">
                      <a16:colId xmlns:a16="http://schemas.microsoft.com/office/drawing/2014/main" val="2113004561"/>
                    </a:ext>
                  </a:extLst>
                </a:gridCol>
                <a:gridCol w="1549400">
                  <a:extLst>
                    <a:ext uri="{9D8B030D-6E8A-4147-A177-3AD203B41FA5}">
                      <a16:colId xmlns:a16="http://schemas.microsoft.com/office/drawing/2014/main" val="3531511578"/>
                    </a:ext>
                  </a:extLst>
                </a:gridCol>
                <a:gridCol w="1549400">
                  <a:extLst>
                    <a:ext uri="{9D8B030D-6E8A-4147-A177-3AD203B41FA5}">
                      <a16:colId xmlns:a16="http://schemas.microsoft.com/office/drawing/2014/main" val="505293954"/>
                    </a:ext>
                  </a:extLst>
                </a:gridCol>
              </a:tblGrid>
              <a:tr h="182880">
                <a:tc>
                  <a:txBody>
                    <a:bodyPr/>
                    <a:lstStyle/>
                    <a:p>
                      <a:pPr algn="l" fontAlgn="b"/>
                      <a:r>
                        <a:rPr lang="en-US" sz="1100" b="0" i="0" u="none" strike="noStrike">
                          <a:solidFill>
                            <a:srgbClr val="000000"/>
                          </a:solidFill>
                          <a:effectLst/>
                          <a:latin typeface="Calibri" panose="020F0502020204030204" pitchFamily="34" charset="0"/>
                        </a:rPr>
                        <a:t>area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cpia_reg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healthcare$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191599531"/>
                  </a:ext>
                </a:extLst>
              </a:tr>
              <a:tr h="182880">
                <a:tc>
                  <a:txBody>
                    <a:bodyPr/>
                    <a:lstStyle/>
                    <a:p>
                      <a:pPr algn="l" fontAlgn="b"/>
                      <a:r>
                        <a:rPr lang="en-US" sz="1100" b="0" i="0" u="none" strike="noStrike">
                          <a:solidFill>
                            <a:srgbClr val="000000"/>
                          </a:solidFill>
                          <a:effectLst/>
                          <a:latin typeface="Calibri" panose="020F0502020204030204" pitchFamily="34" charset="0"/>
                        </a:rPr>
                        <a:t>Germany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FF0000"/>
                          </a:solidFill>
                          <a:effectLst/>
                          <a:latin typeface="Calibri" panose="020F0502020204030204" pitchFamily="34" charset="0"/>
                        </a:rPr>
                        <a:t>NaN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1909224"/>
                  </a:ext>
                </a:extLst>
              </a:tr>
              <a:tr h="182880">
                <a:tc>
                  <a:txBody>
                    <a:bodyPr/>
                    <a:lstStyle/>
                    <a:p>
                      <a:pPr algn="l" fontAlgn="b"/>
                      <a:r>
                        <a:rPr lang="en-US" sz="1100" b="0" i="0" u="none" strike="noStrike">
                          <a:solidFill>
                            <a:srgbClr val="000000"/>
                          </a:solidFill>
                          <a:effectLst/>
                          <a:latin typeface="Calibri" panose="020F0502020204030204" pitchFamily="34" charset="0"/>
                        </a:rPr>
                        <a:t>France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FF0000"/>
                          </a:solidFill>
                          <a:effectLst/>
                          <a:latin typeface="Calibri" panose="020F0502020204030204" pitchFamily="34" charset="0"/>
                        </a:rPr>
                        <a:t>NaN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2565577"/>
                  </a:ext>
                </a:extLst>
              </a:tr>
              <a:tr h="182880">
                <a:tc>
                  <a:txBody>
                    <a:bodyPr/>
                    <a:lstStyle/>
                    <a:p>
                      <a:pPr algn="l" fontAlgn="b"/>
                      <a:r>
                        <a:rPr lang="en-US" sz="1100" b="0" i="0" u="none" strike="noStrike">
                          <a:solidFill>
                            <a:srgbClr val="000000"/>
                          </a:solidFill>
                          <a:effectLst/>
                          <a:latin typeface="Calibri" panose="020F0502020204030204" pitchFamily="34" charset="0"/>
                        </a:rPr>
                        <a:t>Europe &amp; Central Asia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FF0000"/>
                          </a:solidFill>
                          <a:effectLst/>
                          <a:latin typeface="Calibri" panose="020F0502020204030204" pitchFamily="34" charset="0"/>
                        </a:rPr>
                        <a:t>NaN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470990"/>
                  </a:ext>
                </a:extLst>
              </a:tr>
              <a:tr h="182880">
                <a:tc>
                  <a:txBody>
                    <a:bodyPr/>
                    <a:lstStyle/>
                    <a:p>
                      <a:pPr algn="l" fontAlgn="b"/>
                      <a:r>
                        <a:rPr lang="en-US" sz="1100" b="0" i="0" u="none" strike="noStrike">
                          <a:solidFill>
                            <a:srgbClr val="000000"/>
                          </a:solidFill>
                          <a:effectLst/>
                          <a:latin typeface="Calibri" panose="020F0502020204030204" pitchFamily="34" charset="0"/>
                        </a:rPr>
                        <a:t>Ghana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3040023"/>
                  </a:ext>
                </a:extLst>
              </a:tr>
              <a:tr h="182880">
                <a:tc>
                  <a:txBody>
                    <a:bodyPr/>
                    <a:lstStyle/>
                    <a:p>
                      <a:pPr algn="l" fontAlgn="b"/>
                      <a:r>
                        <a:rPr lang="en-US" sz="1100" b="0" i="0" u="none" strike="noStrike">
                          <a:solidFill>
                            <a:srgbClr val="000000"/>
                          </a:solidFill>
                          <a:effectLst/>
                          <a:latin typeface="Calibri" panose="020F0502020204030204" pitchFamily="34" charset="0"/>
                        </a:rPr>
                        <a:t>D.R. Congo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FF0000"/>
                          </a:solidFill>
                          <a:effectLst/>
                          <a:latin typeface="Calibri" panose="020F0502020204030204" pitchFamily="34" charset="0"/>
                        </a:rPr>
                        <a:t>NaN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FF0000"/>
                          </a:solidFill>
                          <a:effectLst/>
                          <a:latin typeface="Calibri" panose="020F0502020204030204" pitchFamily="34" charset="0"/>
                        </a:rPr>
                        <a:t>NaN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9485441"/>
                  </a:ext>
                </a:extLst>
              </a:tr>
              <a:tr h="182880">
                <a:tc>
                  <a:txBody>
                    <a:bodyPr/>
                    <a:lstStyle/>
                    <a:p>
                      <a:pPr algn="l" fontAlgn="b"/>
                      <a:r>
                        <a:rPr lang="en-US" sz="1100" b="0" i="0" u="none" strike="noStrike">
                          <a:solidFill>
                            <a:srgbClr val="000000"/>
                          </a:solidFill>
                          <a:effectLst/>
                          <a:latin typeface="Calibri" panose="020F0502020204030204" pitchFamily="34" charset="0"/>
                        </a:rPr>
                        <a:t>Western &amp; Central Africa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31278"/>
                  </a:ext>
                </a:extLst>
              </a:tr>
            </a:tbl>
          </a:graphicData>
        </a:graphic>
      </p:graphicFrame>
      <p:graphicFrame>
        <p:nvGraphicFramePr>
          <p:cNvPr id="17" name="Table 16">
            <a:extLst>
              <a:ext uri="{FF2B5EF4-FFF2-40B4-BE49-F238E27FC236}">
                <a16:creationId xmlns:a16="http://schemas.microsoft.com/office/drawing/2014/main" id="{9706AAEC-FE65-463F-8065-5E0B3E5F0AD4}"/>
              </a:ext>
            </a:extLst>
          </p:cNvPr>
          <p:cNvGraphicFramePr>
            <a:graphicFrameLocks noGrp="1"/>
          </p:cNvGraphicFramePr>
          <p:nvPr>
            <p:extLst>
              <p:ext uri="{D42A27DB-BD31-4B8C-83A1-F6EECF244321}">
                <p14:modId xmlns:p14="http://schemas.microsoft.com/office/powerpoint/2010/main" val="2628297777"/>
              </p:ext>
            </p:extLst>
          </p:nvPr>
        </p:nvGraphicFramePr>
        <p:xfrm>
          <a:off x="5519834" y="5841577"/>
          <a:ext cx="6019800" cy="914400"/>
        </p:xfrm>
        <a:graphic>
          <a:graphicData uri="http://schemas.openxmlformats.org/drawingml/2006/table">
            <a:tbl>
              <a:tblPr/>
              <a:tblGrid>
                <a:gridCol w="1549400">
                  <a:extLst>
                    <a:ext uri="{9D8B030D-6E8A-4147-A177-3AD203B41FA5}">
                      <a16:colId xmlns:a16="http://schemas.microsoft.com/office/drawing/2014/main" val="4214782533"/>
                    </a:ext>
                  </a:extLst>
                </a:gridCol>
                <a:gridCol w="1549400">
                  <a:extLst>
                    <a:ext uri="{9D8B030D-6E8A-4147-A177-3AD203B41FA5}">
                      <a16:colId xmlns:a16="http://schemas.microsoft.com/office/drawing/2014/main" val="701679223"/>
                    </a:ext>
                  </a:extLst>
                </a:gridCol>
                <a:gridCol w="1549400">
                  <a:extLst>
                    <a:ext uri="{9D8B030D-6E8A-4147-A177-3AD203B41FA5}">
                      <a16:colId xmlns:a16="http://schemas.microsoft.com/office/drawing/2014/main" val="939669474"/>
                    </a:ext>
                  </a:extLst>
                </a:gridCol>
                <a:gridCol w="609600">
                  <a:extLst>
                    <a:ext uri="{9D8B030D-6E8A-4147-A177-3AD203B41FA5}">
                      <a16:colId xmlns:a16="http://schemas.microsoft.com/office/drawing/2014/main" val="2283730040"/>
                    </a:ext>
                  </a:extLst>
                </a:gridCol>
                <a:gridCol w="762000">
                  <a:extLst>
                    <a:ext uri="{9D8B030D-6E8A-4147-A177-3AD203B41FA5}">
                      <a16:colId xmlns:a16="http://schemas.microsoft.com/office/drawing/2014/main" val="3966286239"/>
                    </a:ext>
                  </a:extLst>
                </a:gridCol>
              </a:tblGrid>
              <a:tr h="182880">
                <a:tc>
                  <a:txBody>
                    <a:bodyPr/>
                    <a:lstStyle/>
                    <a:p>
                      <a:pPr algn="l" fontAlgn="b"/>
                      <a:r>
                        <a:rPr lang="en-US" sz="1100" b="0" i="0" u="none" strike="noStrike" dirty="0">
                          <a:solidFill>
                            <a:srgbClr val="000000"/>
                          </a:solidFill>
                          <a:effectLst/>
                          <a:latin typeface="Calibri" panose="020F0502020204030204" pitchFamily="34" charset="0"/>
                        </a:rPr>
                        <a:t>country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region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un_region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cpia_reg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healthcare$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663713286"/>
                  </a:ext>
                </a:extLst>
              </a:tr>
              <a:tr h="182880">
                <a:tc>
                  <a:txBody>
                    <a:bodyPr/>
                    <a:lstStyle/>
                    <a:p>
                      <a:pPr algn="l" fontAlgn="b"/>
                      <a:r>
                        <a:rPr lang="en-US" sz="1100" b="0" i="0" u="none" strike="noStrike">
                          <a:solidFill>
                            <a:srgbClr val="000000"/>
                          </a:solidFill>
                          <a:effectLst/>
                          <a:latin typeface="Calibri" panose="020F0502020204030204" pitchFamily="34" charset="0"/>
                        </a:rPr>
                        <a:t>Germany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Central Europe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Europe &amp; Central Asia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214151"/>
                  </a:ext>
                </a:extLst>
              </a:tr>
              <a:tr h="182880">
                <a:tc>
                  <a:txBody>
                    <a:bodyPr/>
                    <a:lstStyle/>
                    <a:p>
                      <a:pPr algn="l" fontAlgn="b"/>
                      <a:r>
                        <a:rPr lang="en-US" sz="1100" b="0" i="0" u="none" strike="noStrike">
                          <a:solidFill>
                            <a:srgbClr val="000000"/>
                          </a:solidFill>
                          <a:effectLst/>
                          <a:latin typeface="Calibri" panose="020F0502020204030204" pitchFamily="34" charset="0"/>
                        </a:rPr>
                        <a:t>France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Europe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Europe &amp; Central Asia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9115591"/>
                  </a:ext>
                </a:extLst>
              </a:tr>
              <a:tr h="182880">
                <a:tc>
                  <a:txBody>
                    <a:bodyPr/>
                    <a:lstStyle/>
                    <a:p>
                      <a:pPr algn="l" fontAlgn="b"/>
                      <a:r>
                        <a:rPr lang="en-US" sz="1100" b="0" i="0" u="none" strike="noStrike">
                          <a:solidFill>
                            <a:srgbClr val="000000"/>
                          </a:solidFill>
                          <a:effectLst/>
                          <a:latin typeface="Calibri" panose="020F0502020204030204" pitchFamily="34" charset="0"/>
                        </a:rPr>
                        <a:t>Ghana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Western Africa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Western &amp; Central Africa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399004"/>
                  </a:ext>
                </a:extLst>
              </a:tr>
              <a:tr h="182880">
                <a:tc>
                  <a:txBody>
                    <a:bodyPr/>
                    <a:lstStyle/>
                    <a:p>
                      <a:pPr algn="l" fontAlgn="b"/>
                      <a:r>
                        <a:rPr lang="en-US" sz="1100" b="0" i="0" u="none" strike="noStrike">
                          <a:solidFill>
                            <a:srgbClr val="000000"/>
                          </a:solidFill>
                          <a:effectLst/>
                          <a:latin typeface="Calibri" panose="020F0502020204030204" pitchFamily="34" charset="0"/>
                        </a:rPr>
                        <a:t>D.R. Congo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Central Africa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Western &amp; Central Africa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dirty="0">
                          <a:solidFill>
                            <a:srgbClr val="000000"/>
                          </a:solidFill>
                          <a:effectLst/>
                          <a:latin typeface="Calibri" panose="020F0502020204030204" pitchFamily="34" charset="0"/>
                        </a:rPr>
                        <a:t>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86181480"/>
                  </a:ext>
                </a:extLst>
              </a:tr>
            </a:tbl>
          </a:graphicData>
        </a:graphic>
      </p:graphicFrame>
    </p:spTree>
    <p:extLst>
      <p:ext uri="{BB962C8B-B14F-4D97-AF65-F5344CB8AC3E}">
        <p14:creationId xmlns:p14="http://schemas.microsoft.com/office/powerpoint/2010/main" val="49748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9B97A1-4EFD-48A5-A696-1FAC3BB67753}"/>
              </a:ext>
            </a:extLst>
          </p:cNvPr>
          <p:cNvSpPr>
            <a:spLocks noGrp="1"/>
          </p:cNvSpPr>
          <p:nvPr>
            <p:ph sz="half" idx="1"/>
          </p:nvPr>
        </p:nvSpPr>
        <p:spPr>
          <a:xfrm>
            <a:off x="838200" y="1330035"/>
            <a:ext cx="6860458" cy="5235449"/>
          </a:xfrm>
        </p:spPr>
        <p:txBody>
          <a:bodyPr>
            <a:normAutofit/>
          </a:bodyPr>
          <a:lstStyle/>
          <a:p>
            <a:pPr marL="514350" indent="-514350">
              <a:buFont typeface="+mj-lt"/>
              <a:buAutoNum type="arabicPeriod"/>
            </a:pPr>
            <a:r>
              <a:rPr lang="en-US" sz="2400" dirty="0">
                <a:solidFill>
                  <a:schemeClr val="accent4">
                    <a:lumMod val="50000"/>
                  </a:schemeClr>
                </a:solidFill>
              </a:rPr>
              <a:t> Split Single </a:t>
            </a:r>
            <a:r>
              <a:rPr lang="en-US" sz="2400" dirty="0" err="1">
                <a:solidFill>
                  <a:schemeClr val="accent4">
                    <a:lumMod val="50000"/>
                  </a:schemeClr>
                </a:solidFill>
              </a:rPr>
              <a:t>dataframe</a:t>
            </a:r>
            <a:r>
              <a:rPr lang="en-US" sz="2400" dirty="0">
                <a:solidFill>
                  <a:schemeClr val="accent4">
                    <a:lumMod val="50000"/>
                  </a:schemeClr>
                </a:solidFill>
              </a:rPr>
              <a:t> into GDP and Poverty </a:t>
            </a:r>
            <a:r>
              <a:rPr lang="en-US" sz="2400" dirty="0" err="1">
                <a:solidFill>
                  <a:schemeClr val="accent4">
                    <a:lumMod val="50000"/>
                  </a:schemeClr>
                </a:solidFill>
              </a:rPr>
              <a:t>dfs</a:t>
            </a:r>
            <a:endParaRPr lang="en-US" sz="2400" dirty="0">
              <a:solidFill>
                <a:schemeClr val="accent4">
                  <a:lumMod val="50000"/>
                </a:schemeClr>
              </a:solidFill>
            </a:endParaRPr>
          </a:p>
          <a:p>
            <a:pPr marL="514350" indent="-514350">
              <a:buFont typeface="+mj-lt"/>
              <a:buAutoNum type="arabicPeriod"/>
            </a:pPr>
            <a:endParaRPr lang="en-US" sz="2400" dirty="0">
              <a:solidFill>
                <a:schemeClr val="accent4">
                  <a:lumMod val="50000"/>
                </a:schemeClr>
              </a:solidFill>
            </a:endParaRPr>
          </a:p>
          <a:p>
            <a:pPr marL="514350" indent="-514350">
              <a:buFont typeface="+mj-lt"/>
              <a:buAutoNum type="arabicPeriod"/>
            </a:pPr>
            <a:r>
              <a:rPr lang="en-US" sz="2400" dirty="0">
                <a:solidFill>
                  <a:schemeClr val="accent4">
                    <a:lumMod val="50000"/>
                  </a:schemeClr>
                </a:solidFill>
              </a:rPr>
              <a:t>Figure out some derivation of those </a:t>
            </a:r>
            <a:r>
              <a:rPr lang="en-US" sz="2400" dirty="0" err="1">
                <a:solidFill>
                  <a:schemeClr val="accent4">
                    <a:lumMod val="50000"/>
                  </a:schemeClr>
                </a:solidFill>
              </a:rPr>
              <a:t>dfs</a:t>
            </a:r>
            <a:r>
              <a:rPr lang="en-US" sz="2400" dirty="0">
                <a:solidFill>
                  <a:schemeClr val="accent4">
                    <a:lumMod val="50000"/>
                  </a:schemeClr>
                </a:solidFill>
              </a:rPr>
              <a:t> with:</a:t>
            </a:r>
          </a:p>
          <a:p>
            <a:pPr marL="971550" lvl="1" indent="-514350">
              <a:buFont typeface="+mj-lt"/>
              <a:buAutoNum type="arabicPeriod"/>
            </a:pPr>
            <a:r>
              <a:rPr lang="en-US" sz="2400" dirty="0">
                <a:solidFill>
                  <a:schemeClr val="accent4">
                    <a:lumMod val="50000"/>
                  </a:schemeClr>
                </a:solidFill>
              </a:rPr>
              <a:t>Only 15% missing data in any feature</a:t>
            </a:r>
          </a:p>
          <a:p>
            <a:pPr marL="971550" lvl="1" indent="-514350">
              <a:buFont typeface="+mj-lt"/>
              <a:buAutoNum type="arabicPeriod"/>
            </a:pPr>
            <a:r>
              <a:rPr lang="en-US" sz="2400" dirty="0">
                <a:solidFill>
                  <a:schemeClr val="accent4">
                    <a:lumMod val="50000"/>
                  </a:schemeClr>
                </a:solidFill>
              </a:rPr>
              <a:t>Still an acceptable number of records in df</a:t>
            </a:r>
          </a:p>
          <a:p>
            <a:pPr marL="971550" lvl="1" indent="-514350">
              <a:buFont typeface="+mj-lt"/>
              <a:buAutoNum type="arabicPeriod"/>
            </a:pPr>
            <a:endParaRPr lang="en-US" sz="2400" dirty="0">
              <a:solidFill>
                <a:schemeClr val="accent4">
                  <a:lumMod val="50000"/>
                </a:schemeClr>
              </a:solidFill>
            </a:endParaRPr>
          </a:p>
          <a:p>
            <a:pPr marL="0" indent="0">
              <a:buNone/>
            </a:pPr>
            <a:r>
              <a:rPr lang="en-US" sz="2400" dirty="0">
                <a:solidFill>
                  <a:schemeClr val="accent4">
                    <a:lumMod val="50000"/>
                  </a:schemeClr>
                </a:solidFill>
              </a:rPr>
              <a:t>Question to answer:</a:t>
            </a:r>
          </a:p>
          <a:p>
            <a:pPr marL="0" indent="0">
              <a:buNone/>
            </a:pPr>
            <a:r>
              <a:rPr lang="en-US" sz="2400" dirty="0">
                <a:solidFill>
                  <a:schemeClr val="accent4">
                    <a:lumMod val="50000"/>
                  </a:schemeClr>
                </a:solidFill>
              </a:rPr>
              <a:t>What minimum number of features per record would need to be present to accomplish the above goal?</a:t>
            </a:r>
          </a:p>
          <a:p>
            <a:pPr lvl="1"/>
            <a:r>
              <a:rPr lang="en-US" sz="2400" dirty="0">
                <a:solidFill>
                  <a:schemeClr val="accent4">
                    <a:lumMod val="50000"/>
                  </a:schemeClr>
                </a:solidFill>
              </a:rPr>
              <a:t>4 feature per record/row?,  5?...</a:t>
            </a:r>
          </a:p>
          <a:p>
            <a:pPr marL="0" indent="0">
              <a:buNone/>
            </a:pPr>
            <a:endParaRPr lang="en-US" sz="2400" dirty="0">
              <a:solidFill>
                <a:schemeClr val="accent4">
                  <a:lumMod val="50000"/>
                </a:schemeClr>
              </a:solidFill>
            </a:endParaRPr>
          </a:p>
          <a:p>
            <a:pPr marL="0" indent="0">
              <a:buNone/>
            </a:pPr>
            <a:endParaRPr lang="en-US" sz="2400" dirty="0">
              <a:solidFill>
                <a:schemeClr val="accent4">
                  <a:lumMod val="50000"/>
                </a:schemeClr>
              </a:solidFill>
            </a:endParaRPr>
          </a:p>
          <a:p>
            <a:pPr marL="0" indent="0">
              <a:buNone/>
            </a:pPr>
            <a:endParaRPr lang="en-US" sz="2400" dirty="0">
              <a:solidFill>
                <a:schemeClr val="accent4">
                  <a:lumMod val="50000"/>
                </a:schemeClr>
              </a:solidFill>
            </a:endParaRPr>
          </a:p>
        </p:txBody>
      </p:sp>
      <p:pic>
        <p:nvPicPr>
          <p:cNvPr id="5" name="Graphic 4" descr="Puzzle pieces outline">
            <a:extLst>
              <a:ext uri="{FF2B5EF4-FFF2-40B4-BE49-F238E27FC236}">
                <a16:creationId xmlns:a16="http://schemas.microsoft.com/office/drawing/2014/main" id="{8F59B3CF-8C08-43F8-ADF2-BEBAF08A5A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6597" y="1619788"/>
            <a:ext cx="4305654" cy="4305654"/>
          </a:xfrm>
          <a:prstGeom prst="rect">
            <a:avLst/>
          </a:prstGeom>
        </p:spPr>
      </p:pic>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a:xfrm>
            <a:off x="838200" y="292515"/>
            <a:ext cx="10515600" cy="843558"/>
          </a:xfrm>
        </p:spPr>
        <p:txBody>
          <a:bodyPr anchor="ctr">
            <a:normAutofit/>
          </a:bodyPr>
          <a:lstStyle/>
          <a:p>
            <a:r>
              <a:rPr lang="en-US" dirty="0"/>
              <a:t>Data Wrangling – Manage Missing Data (1 of 3)</a:t>
            </a:r>
          </a:p>
        </p:txBody>
      </p:sp>
      <p:sp>
        <p:nvSpPr>
          <p:cNvPr id="6" name="TextBox 5">
            <a:hlinkClick r:id="rId5"/>
            <a:extLst>
              <a:ext uri="{FF2B5EF4-FFF2-40B4-BE49-F238E27FC236}">
                <a16:creationId xmlns:a16="http://schemas.microsoft.com/office/drawing/2014/main" id="{0FA446EE-DB41-424C-AA58-62095C74BBA2}"/>
              </a:ext>
            </a:extLst>
          </p:cNvPr>
          <p:cNvSpPr txBox="1"/>
          <p:nvPr/>
        </p:nvSpPr>
        <p:spPr>
          <a:xfrm>
            <a:off x="2035277" y="6410632"/>
            <a:ext cx="8563897" cy="369332"/>
          </a:xfrm>
          <a:prstGeom prst="rect">
            <a:avLst/>
          </a:prstGeom>
          <a:noFill/>
        </p:spPr>
        <p:txBody>
          <a:bodyPr wrap="square" rtlCol="0">
            <a:spAutoFit/>
          </a:bodyPr>
          <a:lstStyle/>
          <a:p>
            <a:pPr algn="ctr"/>
            <a:r>
              <a:rPr lang="en-US" dirty="0">
                <a:solidFill>
                  <a:schemeClr val="accent4">
                    <a:lumMod val="50000"/>
                  </a:schemeClr>
                </a:solidFill>
                <a:hlinkClick r:id="rId6">
                  <a:extLst>
                    <a:ext uri="{A12FA001-AC4F-418D-AE19-62706E023703}">
                      <ahyp:hlinkClr xmlns:ahyp="http://schemas.microsoft.com/office/drawing/2018/hyperlinkcolor" val="tx"/>
                    </a:ext>
                  </a:extLst>
                </a:hlinkClick>
              </a:rPr>
              <a:t>Link to Missing Data </a:t>
            </a:r>
            <a:r>
              <a:rPr lang="en-US" dirty="0" err="1">
                <a:solidFill>
                  <a:schemeClr val="accent4">
                    <a:lumMod val="50000"/>
                  </a:schemeClr>
                </a:solidFill>
                <a:hlinkClick r:id="rId6">
                  <a:extLst>
                    <a:ext uri="{A12FA001-AC4F-418D-AE19-62706E023703}">
                      <ahyp:hlinkClr xmlns:ahyp="http://schemas.microsoft.com/office/drawing/2018/hyperlinkcolor" val="tx"/>
                    </a:ext>
                  </a:extLst>
                </a:hlinkClick>
              </a:rPr>
              <a:t>Jupyter</a:t>
            </a:r>
            <a:r>
              <a:rPr lang="en-US" dirty="0">
                <a:solidFill>
                  <a:schemeClr val="accent4">
                    <a:lumMod val="50000"/>
                  </a:schemeClr>
                </a:solidFill>
                <a:hlinkClick r:id="rId6">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endParaRPr>
          </a:p>
        </p:txBody>
      </p:sp>
    </p:spTree>
    <p:extLst>
      <p:ext uri="{BB962C8B-B14F-4D97-AF65-F5344CB8AC3E}">
        <p14:creationId xmlns:p14="http://schemas.microsoft.com/office/powerpoint/2010/main" val="277323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7907-AC59-49E8-B7D4-3A8F50B0B77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AFC5592-BA52-4926-B819-7B48469209E3}"/>
              </a:ext>
            </a:extLst>
          </p:cNvPr>
          <p:cNvSpPr>
            <a:spLocks noGrp="1"/>
          </p:cNvSpPr>
          <p:nvPr>
            <p:ph idx="1"/>
          </p:nvPr>
        </p:nvSpPr>
        <p:spPr/>
        <p:txBody>
          <a:bodyPr/>
          <a:lstStyle/>
          <a:p>
            <a:r>
              <a:rPr lang="en-US" dirty="0"/>
              <a:t>Executive Summary</a:t>
            </a:r>
          </a:p>
          <a:p>
            <a:r>
              <a:rPr lang="en-US" dirty="0"/>
              <a:t>Introduction</a:t>
            </a:r>
          </a:p>
          <a:p>
            <a:r>
              <a:rPr lang="en-US" dirty="0"/>
              <a:t>Methodology</a:t>
            </a:r>
          </a:p>
          <a:p>
            <a:r>
              <a:rPr lang="en-US" dirty="0"/>
              <a:t>Results</a:t>
            </a:r>
          </a:p>
          <a:p>
            <a:r>
              <a:rPr lang="en-US" dirty="0"/>
              <a:t>Conclusions</a:t>
            </a:r>
          </a:p>
          <a:p>
            <a:endParaRPr lang="en-US" dirty="0"/>
          </a:p>
        </p:txBody>
      </p:sp>
    </p:spTree>
    <p:extLst>
      <p:ext uri="{BB962C8B-B14F-4D97-AF65-F5344CB8AC3E}">
        <p14:creationId xmlns:p14="http://schemas.microsoft.com/office/powerpoint/2010/main" val="330654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402752-E177-472C-880B-1FB700A4F367}"/>
              </a:ext>
            </a:extLst>
          </p:cNvPr>
          <p:cNvPicPr>
            <a:picLocks noChangeAspect="1"/>
          </p:cNvPicPr>
          <p:nvPr/>
        </p:nvPicPr>
        <p:blipFill>
          <a:blip r:embed="rId3"/>
          <a:stretch>
            <a:fillRect/>
          </a:stretch>
        </p:blipFill>
        <p:spPr>
          <a:xfrm>
            <a:off x="833284" y="1385181"/>
            <a:ext cx="10515600" cy="5245694"/>
          </a:xfrm>
          <a:prstGeom prst="rect">
            <a:avLst/>
          </a:prstGeom>
        </p:spPr>
      </p:pic>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Manage Missing Data (2 or 3)</a:t>
            </a:r>
          </a:p>
        </p:txBody>
      </p:sp>
      <p:sp>
        <p:nvSpPr>
          <p:cNvPr id="3" name="Rectangle 2">
            <a:extLst>
              <a:ext uri="{FF2B5EF4-FFF2-40B4-BE49-F238E27FC236}">
                <a16:creationId xmlns:a16="http://schemas.microsoft.com/office/drawing/2014/main" id="{6D38810A-9556-47B3-B699-1ACA80000727}"/>
              </a:ext>
            </a:extLst>
          </p:cNvPr>
          <p:cNvSpPr/>
          <p:nvPr/>
        </p:nvSpPr>
        <p:spPr>
          <a:xfrm>
            <a:off x="923003" y="4295469"/>
            <a:ext cx="10153650" cy="4476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268C69-67E6-4EE9-92FB-4802C11498F5}"/>
              </a:ext>
            </a:extLst>
          </p:cNvPr>
          <p:cNvSpPr txBox="1"/>
          <p:nvPr/>
        </p:nvSpPr>
        <p:spPr>
          <a:xfrm>
            <a:off x="8686800" y="5527067"/>
            <a:ext cx="2836506" cy="923330"/>
          </a:xfrm>
          <a:prstGeom prst="rect">
            <a:avLst/>
          </a:prstGeom>
          <a:noFill/>
        </p:spPr>
        <p:txBody>
          <a:bodyPr wrap="square" rtlCol="0">
            <a:spAutoFit/>
          </a:bodyPr>
          <a:lstStyle/>
          <a:p>
            <a:r>
              <a:rPr lang="en-US" dirty="0">
                <a:solidFill>
                  <a:schemeClr val="accent4">
                    <a:lumMod val="50000"/>
                  </a:schemeClr>
                </a:solidFill>
              </a:rPr>
              <a:t>Chose df with minimum of 10 features/row with data. Drop healthcare from study</a:t>
            </a:r>
          </a:p>
        </p:txBody>
      </p:sp>
    </p:spTree>
    <p:extLst>
      <p:ext uri="{BB962C8B-B14F-4D97-AF65-F5344CB8AC3E}">
        <p14:creationId xmlns:p14="http://schemas.microsoft.com/office/powerpoint/2010/main" val="380366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CE3CCA-0239-48ED-B7DF-93FE91B15777}"/>
              </a:ext>
            </a:extLst>
          </p:cNvPr>
          <p:cNvPicPr>
            <a:picLocks noChangeAspect="1"/>
          </p:cNvPicPr>
          <p:nvPr/>
        </p:nvPicPr>
        <p:blipFill>
          <a:blip r:embed="rId3"/>
          <a:stretch>
            <a:fillRect/>
          </a:stretch>
        </p:blipFill>
        <p:spPr>
          <a:xfrm>
            <a:off x="838200" y="1383494"/>
            <a:ext cx="8238116" cy="4091012"/>
          </a:xfrm>
          <a:prstGeom prst="rect">
            <a:avLst/>
          </a:prstGeom>
        </p:spPr>
      </p:pic>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Manage Missing Data (3 or 3)</a:t>
            </a:r>
          </a:p>
        </p:txBody>
      </p:sp>
      <p:sp>
        <p:nvSpPr>
          <p:cNvPr id="4" name="Rectangle 3">
            <a:extLst>
              <a:ext uri="{FF2B5EF4-FFF2-40B4-BE49-F238E27FC236}">
                <a16:creationId xmlns:a16="http://schemas.microsoft.com/office/drawing/2014/main" id="{A2FF5E29-B149-42BE-87F6-764B5A80854A}"/>
              </a:ext>
            </a:extLst>
          </p:cNvPr>
          <p:cNvSpPr/>
          <p:nvPr/>
        </p:nvSpPr>
        <p:spPr>
          <a:xfrm>
            <a:off x="818536" y="3652686"/>
            <a:ext cx="8003765" cy="3883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7B292D1-6499-4C02-881B-0DE263E2D7AA}"/>
              </a:ext>
            </a:extLst>
          </p:cNvPr>
          <p:cNvSpPr txBox="1"/>
          <p:nvPr/>
        </p:nvSpPr>
        <p:spPr>
          <a:xfrm>
            <a:off x="9046820" y="1367982"/>
            <a:ext cx="2306980" cy="1754326"/>
          </a:xfrm>
          <a:prstGeom prst="rect">
            <a:avLst/>
          </a:prstGeom>
          <a:noFill/>
        </p:spPr>
        <p:txBody>
          <a:bodyPr wrap="square" rtlCol="0">
            <a:spAutoFit/>
          </a:bodyPr>
          <a:lstStyle/>
          <a:p>
            <a:r>
              <a:rPr lang="en-US" dirty="0">
                <a:solidFill>
                  <a:schemeClr val="accent4">
                    <a:lumMod val="50000"/>
                  </a:schemeClr>
                </a:solidFill>
              </a:rPr>
              <a:t>GDP Results Identical to Poverty</a:t>
            </a:r>
          </a:p>
          <a:p>
            <a:endParaRPr lang="en-US" dirty="0">
              <a:solidFill>
                <a:schemeClr val="accent4">
                  <a:lumMod val="50000"/>
                </a:schemeClr>
              </a:solidFill>
            </a:endParaRPr>
          </a:p>
          <a:p>
            <a:r>
              <a:rPr lang="en-US" dirty="0">
                <a:solidFill>
                  <a:schemeClr val="accent4">
                    <a:lumMod val="50000"/>
                  </a:schemeClr>
                </a:solidFill>
              </a:rPr>
              <a:t>Drop healthcare expenditure feature</a:t>
            </a:r>
          </a:p>
          <a:p>
            <a:endParaRPr lang="en-US" dirty="0">
              <a:solidFill>
                <a:schemeClr val="accent4">
                  <a:lumMod val="50000"/>
                </a:schemeClr>
              </a:solidFill>
            </a:endParaRPr>
          </a:p>
        </p:txBody>
      </p:sp>
      <p:sp>
        <p:nvSpPr>
          <p:cNvPr id="6" name="TextBox 5">
            <a:extLst>
              <a:ext uri="{FF2B5EF4-FFF2-40B4-BE49-F238E27FC236}">
                <a16:creationId xmlns:a16="http://schemas.microsoft.com/office/drawing/2014/main" id="{A78D661A-5E87-46AF-A90E-87EE390483B8}"/>
              </a:ext>
            </a:extLst>
          </p:cNvPr>
          <p:cNvSpPr txBox="1"/>
          <p:nvPr/>
        </p:nvSpPr>
        <p:spPr>
          <a:xfrm>
            <a:off x="713975" y="5567655"/>
            <a:ext cx="10101509" cy="707886"/>
          </a:xfrm>
          <a:prstGeom prst="rect">
            <a:avLst/>
          </a:prstGeom>
          <a:noFill/>
        </p:spPr>
        <p:txBody>
          <a:bodyPr wrap="square" rtlCol="0">
            <a:spAutoFit/>
          </a:bodyPr>
          <a:lstStyle/>
          <a:p>
            <a:r>
              <a:rPr lang="en-US" sz="2400" dirty="0">
                <a:solidFill>
                  <a:schemeClr val="accent4">
                    <a:lumMod val="50000"/>
                  </a:schemeClr>
                </a:solidFill>
              </a:rPr>
              <a:t>Impute the median (robust to outliers, and skewness) into missing values</a:t>
            </a:r>
          </a:p>
          <a:p>
            <a:pPr marL="285750" indent="-285750">
              <a:buFont typeface="Arial" panose="020B0604020202020204" pitchFamily="34" charset="0"/>
              <a:buChar char="•"/>
            </a:pPr>
            <a:r>
              <a:rPr lang="en-US" sz="1600" dirty="0">
                <a:solidFill>
                  <a:schemeClr val="accent4">
                    <a:lumMod val="50000"/>
                  </a:schemeClr>
                </a:solidFill>
              </a:rPr>
              <a:t>Median approach based on histograms that can be viewed in missing data notebook link</a:t>
            </a:r>
          </a:p>
        </p:txBody>
      </p:sp>
    </p:spTree>
    <p:extLst>
      <p:ext uri="{BB962C8B-B14F-4D97-AF65-F5344CB8AC3E}">
        <p14:creationId xmlns:p14="http://schemas.microsoft.com/office/powerpoint/2010/main" val="66271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Transform Data</a:t>
            </a:r>
          </a:p>
        </p:txBody>
      </p:sp>
      <p:sp>
        <p:nvSpPr>
          <p:cNvPr id="3" name="Content Placeholder 2">
            <a:extLst>
              <a:ext uri="{FF2B5EF4-FFF2-40B4-BE49-F238E27FC236}">
                <a16:creationId xmlns:a16="http://schemas.microsoft.com/office/drawing/2014/main" id="{C09B97A1-4EFD-48A5-A696-1FAC3BB67753}"/>
              </a:ext>
            </a:extLst>
          </p:cNvPr>
          <p:cNvSpPr>
            <a:spLocks noGrp="1"/>
          </p:cNvSpPr>
          <p:nvPr>
            <p:ph idx="1"/>
          </p:nvPr>
        </p:nvSpPr>
        <p:spPr>
          <a:xfrm>
            <a:off x="838200" y="1354648"/>
            <a:ext cx="5810249" cy="5210837"/>
          </a:xfrm>
        </p:spPr>
        <p:txBody>
          <a:bodyPr/>
          <a:lstStyle/>
          <a:p>
            <a:pPr marL="0" indent="0">
              <a:buNone/>
            </a:pPr>
            <a:r>
              <a:rPr lang="en-US" dirty="0"/>
              <a:t>Regression models expect normality</a:t>
            </a:r>
          </a:p>
          <a:p>
            <a:r>
              <a:rPr lang="en-US" sz="2400" dirty="0"/>
              <a:t>Find out which (if any) transformation is needed</a:t>
            </a:r>
          </a:p>
          <a:p>
            <a:pPr lvl="1"/>
            <a:r>
              <a:rPr lang="en-US" dirty="0"/>
              <a:t>How skewness and kurtosis</a:t>
            </a:r>
          </a:p>
          <a:p>
            <a:pPr marL="457200" lvl="1" indent="0">
              <a:buNone/>
            </a:pPr>
            <a:r>
              <a:rPr lang="en-US" dirty="0"/>
              <a:t>	</a:t>
            </a:r>
          </a:p>
          <a:p>
            <a:pPr lvl="1"/>
            <a:r>
              <a:rPr lang="en-US" dirty="0"/>
              <a:t>Skewness &gt; 1  or  Kurtosis &gt; 10:</a:t>
            </a:r>
          </a:p>
          <a:p>
            <a:pPr lvl="2"/>
            <a:r>
              <a:rPr lang="en-US" dirty="0"/>
              <a:t>Log transformation</a:t>
            </a:r>
          </a:p>
          <a:p>
            <a:pPr lvl="2"/>
            <a:endParaRPr lang="en-US" dirty="0"/>
          </a:p>
          <a:p>
            <a:pPr lvl="2"/>
            <a:endParaRPr lang="en-US" dirty="0"/>
          </a:p>
          <a:p>
            <a:pPr lvl="1"/>
            <a:r>
              <a:rPr lang="en-US" dirty="0"/>
              <a:t>Skewness &gt; 0.5 or  Kurtosis &gt; 5:</a:t>
            </a:r>
          </a:p>
          <a:p>
            <a:pPr lvl="2"/>
            <a:r>
              <a:rPr lang="en-US" dirty="0"/>
              <a:t>Square root transformation</a:t>
            </a:r>
          </a:p>
          <a:p>
            <a:pPr lvl="2"/>
            <a:endParaRPr lang="en-US" dirty="0"/>
          </a:p>
          <a:p>
            <a:pPr lvl="2"/>
            <a:endParaRPr lang="en-US" dirty="0"/>
          </a:p>
          <a:p>
            <a:pPr lvl="1"/>
            <a:r>
              <a:rPr lang="en-US" dirty="0"/>
              <a:t>Skewness &gt; 0.25  or  Kurtosis &gt; 3:</a:t>
            </a:r>
          </a:p>
          <a:p>
            <a:pPr lvl="2"/>
            <a:r>
              <a:rPr lang="en-US" dirty="0"/>
              <a:t>Box-Cox transformation</a:t>
            </a:r>
          </a:p>
          <a:p>
            <a:pPr marL="457200" lvl="1" indent="0">
              <a:buNone/>
            </a:pPr>
            <a:endParaRPr lang="en-US" dirty="0"/>
          </a:p>
        </p:txBody>
      </p:sp>
      <p:pic>
        <p:nvPicPr>
          <p:cNvPr id="6" name="Picture 5">
            <a:extLst>
              <a:ext uri="{FF2B5EF4-FFF2-40B4-BE49-F238E27FC236}">
                <a16:creationId xmlns:a16="http://schemas.microsoft.com/office/drawing/2014/main" id="{E87F6FF9-6F4B-427B-A909-5FA64B5458B6}"/>
              </a:ext>
            </a:extLst>
          </p:cNvPr>
          <p:cNvPicPr>
            <a:picLocks noChangeAspect="1"/>
          </p:cNvPicPr>
          <p:nvPr/>
        </p:nvPicPr>
        <p:blipFill>
          <a:blip r:embed="rId3"/>
          <a:stretch>
            <a:fillRect/>
          </a:stretch>
        </p:blipFill>
        <p:spPr>
          <a:xfrm>
            <a:off x="7824483" y="1391257"/>
            <a:ext cx="1623545" cy="1204459"/>
          </a:xfrm>
          <a:prstGeom prst="rect">
            <a:avLst/>
          </a:prstGeom>
        </p:spPr>
      </p:pic>
      <p:pic>
        <p:nvPicPr>
          <p:cNvPr id="8" name="Picture 7">
            <a:extLst>
              <a:ext uri="{FF2B5EF4-FFF2-40B4-BE49-F238E27FC236}">
                <a16:creationId xmlns:a16="http://schemas.microsoft.com/office/drawing/2014/main" id="{96D3D225-86A2-4991-A6C7-774B3F297396}"/>
              </a:ext>
            </a:extLst>
          </p:cNvPr>
          <p:cNvPicPr>
            <a:picLocks noChangeAspect="1"/>
          </p:cNvPicPr>
          <p:nvPr/>
        </p:nvPicPr>
        <p:blipFill>
          <a:blip r:embed="rId4"/>
          <a:stretch>
            <a:fillRect/>
          </a:stretch>
        </p:blipFill>
        <p:spPr>
          <a:xfrm>
            <a:off x="6266669" y="2702556"/>
            <a:ext cx="1557814" cy="1157142"/>
          </a:xfrm>
          <a:prstGeom prst="rect">
            <a:avLst/>
          </a:prstGeom>
        </p:spPr>
      </p:pic>
      <p:pic>
        <p:nvPicPr>
          <p:cNvPr id="12" name="Picture 11">
            <a:extLst>
              <a:ext uri="{FF2B5EF4-FFF2-40B4-BE49-F238E27FC236}">
                <a16:creationId xmlns:a16="http://schemas.microsoft.com/office/drawing/2014/main" id="{25EED176-964C-4714-9F24-9B92F8F30A21}"/>
              </a:ext>
            </a:extLst>
          </p:cNvPr>
          <p:cNvPicPr>
            <a:picLocks noChangeAspect="1"/>
          </p:cNvPicPr>
          <p:nvPr/>
        </p:nvPicPr>
        <p:blipFill>
          <a:blip r:embed="rId5"/>
          <a:stretch>
            <a:fillRect/>
          </a:stretch>
        </p:blipFill>
        <p:spPr>
          <a:xfrm>
            <a:off x="6266667" y="4039791"/>
            <a:ext cx="1557815" cy="1162740"/>
          </a:xfrm>
          <a:prstGeom prst="rect">
            <a:avLst/>
          </a:prstGeom>
        </p:spPr>
      </p:pic>
      <p:pic>
        <p:nvPicPr>
          <p:cNvPr id="16" name="Picture 15">
            <a:extLst>
              <a:ext uri="{FF2B5EF4-FFF2-40B4-BE49-F238E27FC236}">
                <a16:creationId xmlns:a16="http://schemas.microsoft.com/office/drawing/2014/main" id="{5E029647-1FCD-4EFE-9A3A-90292F973D9D}"/>
              </a:ext>
            </a:extLst>
          </p:cNvPr>
          <p:cNvPicPr>
            <a:picLocks noChangeAspect="1"/>
          </p:cNvPicPr>
          <p:nvPr/>
        </p:nvPicPr>
        <p:blipFill>
          <a:blip r:embed="rId6"/>
          <a:stretch>
            <a:fillRect/>
          </a:stretch>
        </p:blipFill>
        <p:spPr>
          <a:xfrm>
            <a:off x="6266667" y="5382625"/>
            <a:ext cx="1557815" cy="1162740"/>
          </a:xfrm>
          <a:prstGeom prst="rect">
            <a:avLst/>
          </a:prstGeom>
        </p:spPr>
      </p:pic>
      <p:pic>
        <p:nvPicPr>
          <p:cNvPr id="20" name="Picture 19">
            <a:extLst>
              <a:ext uri="{FF2B5EF4-FFF2-40B4-BE49-F238E27FC236}">
                <a16:creationId xmlns:a16="http://schemas.microsoft.com/office/drawing/2014/main" id="{98DB9C80-52ED-4980-B58A-415176D820F3}"/>
              </a:ext>
            </a:extLst>
          </p:cNvPr>
          <p:cNvPicPr>
            <a:picLocks noChangeAspect="1"/>
          </p:cNvPicPr>
          <p:nvPr/>
        </p:nvPicPr>
        <p:blipFill>
          <a:blip r:embed="rId7"/>
          <a:stretch>
            <a:fillRect/>
          </a:stretch>
        </p:blipFill>
        <p:spPr>
          <a:xfrm>
            <a:off x="9448028" y="2702556"/>
            <a:ext cx="1660849" cy="1204459"/>
          </a:xfrm>
          <a:prstGeom prst="rect">
            <a:avLst/>
          </a:prstGeom>
        </p:spPr>
      </p:pic>
      <p:pic>
        <p:nvPicPr>
          <p:cNvPr id="24" name="Picture 23">
            <a:extLst>
              <a:ext uri="{FF2B5EF4-FFF2-40B4-BE49-F238E27FC236}">
                <a16:creationId xmlns:a16="http://schemas.microsoft.com/office/drawing/2014/main" id="{C5C5C919-2EA0-4CD3-BAEE-73873E3C5BCA}"/>
              </a:ext>
            </a:extLst>
          </p:cNvPr>
          <p:cNvPicPr>
            <a:picLocks noChangeAspect="1"/>
          </p:cNvPicPr>
          <p:nvPr/>
        </p:nvPicPr>
        <p:blipFill>
          <a:blip r:embed="rId8"/>
          <a:stretch>
            <a:fillRect/>
          </a:stretch>
        </p:blipFill>
        <p:spPr>
          <a:xfrm>
            <a:off x="9448028" y="4039791"/>
            <a:ext cx="1643373" cy="1204460"/>
          </a:xfrm>
          <a:prstGeom prst="rect">
            <a:avLst/>
          </a:prstGeom>
        </p:spPr>
      </p:pic>
      <p:pic>
        <p:nvPicPr>
          <p:cNvPr id="26" name="Picture 25">
            <a:extLst>
              <a:ext uri="{FF2B5EF4-FFF2-40B4-BE49-F238E27FC236}">
                <a16:creationId xmlns:a16="http://schemas.microsoft.com/office/drawing/2014/main" id="{770A0373-4E73-4908-A562-AEAC189215A6}"/>
              </a:ext>
            </a:extLst>
          </p:cNvPr>
          <p:cNvPicPr>
            <a:picLocks noChangeAspect="1"/>
          </p:cNvPicPr>
          <p:nvPr/>
        </p:nvPicPr>
        <p:blipFill>
          <a:blip r:embed="rId9"/>
          <a:stretch>
            <a:fillRect/>
          </a:stretch>
        </p:blipFill>
        <p:spPr>
          <a:xfrm>
            <a:off x="9536517" y="5345871"/>
            <a:ext cx="1643374" cy="1199494"/>
          </a:xfrm>
          <a:prstGeom prst="rect">
            <a:avLst/>
          </a:prstGeom>
        </p:spPr>
      </p:pic>
      <p:sp>
        <p:nvSpPr>
          <p:cNvPr id="27" name="TextBox 26">
            <a:extLst>
              <a:ext uri="{FF2B5EF4-FFF2-40B4-BE49-F238E27FC236}">
                <a16:creationId xmlns:a16="http://schemas.microsoft.com/office/drawing/2014/main" id="{73DD20F1-4FEC-4655-A3FF-BDCD45D70731}"/>
              </a:ext>
            </a:extLst>
          </p:cNvPr>
          <p:cNvSpPr txBox="1"/>
          <p:nvPr/>
        </p:nvSpPr>
        <p:spPr>
          <a:xfrm>
            <a:off x="8485240" y="3244334"/>
            <a:ext cx="462116" cy="369332"/>
          </a:xfrm>
          <a:prstGeom prst="rect">
            <a:avLst/>
          </a:prstGeom>
          <a:noFill/>
        </p:spPr>
        <p:txBody>
          <a:bodyPr wrap="square" rtlCol="0">
            <a:spAutoFit/>
          </a:bodyPr>
          <a:lstStyle/>
          <a:p>
            <a:r>
              <a:rPr lang="en-US" dirty="0"/>
              <a:t>OR</a:t>
            </a:r>
          </a:p>
        </p:txBody>
      </p:sp>
      <p:sp>
        <p:nvSpPr>
          <p:cNvPr id="28" name="TextBox 27">
            <a:extLst>
              <a:ext uri="{FF2B5EF4-FFF2-40B4-BE49-F238E27FC236}">
                <a16:creationId xmlns:a16="http://schemas.microsoft.com/office/drawing/2014/main" id="{8963E191-502E-496E-A98B-8C55BC36E176}"/>
              </a:ext>
            </a:extLst>
          </p:cNvPr>
          <p:cNvSpPr txBox="1"/>
          <p:nvPr/>
        </p:nvSpPr>
        <p:spPr>
          <a:xfrm>
            <a:off x="8405197" y="4621161"/>
            <a:ext cx="462116" cy="369332"/>
          </a:xfrm>
          <a:prstGeom prst="rect">
            <a:avLst/>
          </a:prstGeom>
          <a:noFill/>
        </p:spPr>
        <p:txBody>
          <a:bodyPr wrap="square" rtlCol="0">
            <a:spAutoFit/>
          </a:bodyPr>
          <a:lstStyle/>
          <a:p>
            <a:r>
              <a:rPr lang="en-US" dirty="0"/>
              <a:t>OR</a:t>
            </a:r>
          </a:p>
        </p:txBody>
      </p:sp>
      <p:sp>
        <p:nvSpPr>
          <p:cNvPr id="29" name="TextBox 28">
            <a:extLst>
              <a:ext uri="{FF2B5EF4-FFF2-40B4-BE49-F238E27FC236}">
                <a16:creationId xmlns:a16="http://schemas.microsoft.com/office/drawing/2014/main" id="{053FEFC3-EEFF-43AB-BDD5-C50FF7C797AE}"/>
              </a:ext>
            </a:extLst>
          </p:cNvPr>
          <p:cNvSpPr txBox="1"/>
          <p:nvPr/>
        </p:nvSpPr>
        <p:spPr>
          <a:xfrm>
            <a:off x="8405197" y="5760952"/>
            <a:ext cx="462116" cy="369332"/>
          </a:xfrm>
          <a:prstGeom prst="rect">
            <a:avLst/>
          </a:prstGeom>
          <a:noFill/>
        </p:spPr>
        <p:txBody>
          <a:bodyPr wrap="square" rtlCol="0">
            <a:spAutoFit/>
          </a:bodyPr>
          <a:lstStyle/>
          <a:p>
            <a:r>
              <a:rPr lang="en-US" dirty="0"/>
              <a:t>OR</a:t>
            </a:r>
          </a:p>
        </p:txBody>
      </p:sp>
    </p:spTree>
    <p:extLst>
      <p:ext uri="{BB962C8B-B14F-4D97-AF65-F5344CB8AC3E}">
        <p14:creationId xmlns:p14="http://schemas.microsoft.com/office/powerpoint/2010/main" val="82093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Transformation Results</a:t>
            </a:r>
          </a:p>
        </p:txBody>
      </p:sp>
      <p:graphicFrame>
        <p:nvGraphicFramePr>
          <p:cNvPr id="6" name="Content Placeholder 5">
            <a:extLst>
              <a:ext uri="{FF2B5EF4-FFF2-40B4-BE49-F238E27FC236}">
                <a16:creationId xmlns:a16="http://schemas.microsoft.com/office/drawing/2014/main" id="{C20661FE-6953-45A9-91DA-57829BCA679B}"/>
              </a:ext>
            </a:extLst>
          </p:cNvPr>
          <p:cNvGraphicFramePr>
            <a:graphicFrameLocks noGrp="1"/>
          </p:cNvGraphicFramePr>
          <p:nvPr>
            <p:ph idx="1"/>
            <p:extLst>
              <p:ext uri="{D42A27DB-BD31-4B8C-83A1-F6EECF244321}">
                <p14:modId xmlns:p14="http://schemas.microsoft.com/office/powerpoint/2010/main" val="3978418239"/>
              </p:ext>
            </p:extLst>
          </p:nvPr>
        </p:nvGraphicFramePr>
        <p:xfrm>
          <a:off x="1358900" y="1762125"/>
          <a:ext cx="4413249" cy="4124013"/>
        </p:xfrm>
        <a:graphic>
          <a:graphicData uri="http://schemas.openxmlformats.org/drawingml/2006/table">
            <a:tbl>
              <a:tblPr/>
              <a:tblGrid>
                <a:gridCol w="1523757">
                  <a:extLst>
                    <a:ext uri="{9D8B030D-6E8A-4147-A177-3AD203B41FA5}">
                      <a16:colId xmlns:a16="http://schemas.microsoft.com/office/drawing/2014/main" val="3383805021"/>
                    </a:ext>
                  </a:extLst>
                </a:gridCol>
                <a:gridCol w="722373">
                  <a:extLst>
                    <a:ext uri="{9D8B030D-6E8A-4147-A177-3AD203B41FA5}">
                      <a16:colId xmlns:a16="http://schemas.microsoft.com/office/drawing/2014/main" val="755875760"/>
                    </a:ext>
                  </a:extLst>
                </a:gridCol>
                <a:gridCol w="722373">
                  <a:extLst>
                    <a:ext uri="{9D8B030D-6E8A-4147-A177-3AD203B41FA5}">
                      <a16:colId xmlns:a16="http://schemas.microsoft.com/office/drawing/2014/main" val="3231962600"/>
                    </a:ext>
                  </a:extLst>
                </a:gridCol>
                <a:gridCol w="722373">
                  <a:extLst>
                    <a:ext uri="{9D8B030D-6E8A-4147-A177-3AD203B41FA5}">
                      <a16:colId xmlns:a16="http://schemas.microsoft.com/office/drawing/2014/main" val="4147224244"/>
                    </a:ext>
                  </a:extLst>
                </a:gridCol>
                <a:gridCol w="722373">
                  <a:extLst>
                    <a:ext uri="{9D8B030D-6E8A-4147-A177-3AD203B41FA5}">
                      <a16:colId xmlns:a16="http://schemas.microsoft.com/office/drawing/2014/main" val="2572731486"/>
                    </a:ext>
                  </a:extLst>
                </a:gridCol>
              </a:tblGrid>
              <a:tr h="214345">
                <a:tc gridSpan="5">
                  <a:txBody>
                    <a:bodyPr/>
                    <a:lstStyle/>
                    <a:p>
                      <a:pPr algn="ctr" fontAlgn="b"/>
                      <a:r>
                        <a:rPr lang="en-US" sz="1200" b="1" i="0" u="none" strike="noStrike" dirty="0">
                          <a:solidFill>
                            <a:srgbClr val="000000"/>
                          </a:solidFill>
                          <a:effectLst/>
                          <a:latin typeface="Calibri" panose="020F0502020204030204" pitchFamily="34" charset="0"/>
                        </a:rPr>
                        <a:t>Transformation Results for Poverty Dataframe</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96346043"/>
                  </a:ext>
                </a:extLst>
              </a:tr>
              <a:tr h="205772">
                <a:tc rowSpan="2">
                  <a:txBody>
                    <a:bodyPr/>
                    <a:lstStyle/>
                    <a:p>
                      <a:pPr algn="ctr" fontAlgn="ctr"/>
                      <a:r>
                        <a:rPr lang="en-US" sz="1100" b="0" i="0" u="none" strike="noStrike">
                          <a:solidFill>
                            <a:srgbClr val="000000"/>
                          </a:solidFill>
                          <a:effectLst/>
                          <a:latin typeface="Calibri" panose="020F0502020204030204" pitchFamily="34" charset="0"/>
                        </a:rPr>
                        <a:t>Study Variables</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gridSpan="4">
                  <a:txBody>
                    <a:bodyPr/>
                    <a:lstStyle/>
                    <a:p>
                      <a:pPr algn="ctr" fontAlgn="b"/>
                      <a:r>
                        <a:rPr lang="en-US" sz="1100" b="0" i="0" u="none" strike="noStrike">
                          <a:solidFill>
                            <a:srgbClr val="000000"/>
                          </a:solidFill>
                          <a:effectLst/>
                          <a:latin typeface="Calibri" panose="020F0502020204030204" pitchFamily="34" charset="0"/>
                        </a:rPr>
                        <a:t>Transformations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33413854"/>
                  </a:ext>
                </a:extLst>
              </a:tr>
              <a:tr h="205772">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log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sqrt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boxcox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dirty="0">
                          <a:solidFill>
                            <a:srgbClr val="000000"/>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05913763"/>
                  </a:ext>
                </a:extLst>
              </a:tr>
              <a:tr h="205772">
                <a:tc>
                  <a:txBody>
                    <a:bodyPr/>
                    <a:lstStyle/>
                    <a:p>
                      <a:pPr algn="ctr" fontAlgn="ctr"/>
                      <a:r>
                        <a:rPr lang="en-US" sz="1100" b="0" i="0" u="none" strike="noStrike">
                          <a:solidFill>
                            <a:srgbClr val="000000"/>
                          </a:solidFill>
                          <a:effectLst/>
                          <a:latin typeface="Calibri" panose="020F0502020204030204" pitchFamily="34" charset="0"/>
                        </a:rPr>
                        <a:t>%pov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7229586"/>
                  </a:ext>
                </a:extLst>
              </a:tr>
              <a:tr h="205772">
                <a:tc>
                  <a:txBody>
                    <a:bodyPr/>
                    <a:lstStyle/>
                    <a:p>
                      <a:pPr algn="ctr" fontAlgn="ctr"/>
                      <a:r>
                        <a:rPr lang="en-US" sz="1100" b="0" i="0" u="none" strike="noStrike">
                          <a:solidFill>
                            <a:srgbClr val="000000"/>
                          </a:solidFill>
                          <a:effectLst/>
                          <a:latin typeface="Calibri" panose="020F0502020204030204" pitchFamily="34" charset="0"/>
                        </a:rPr>
                        <a:t>cpia_regulation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480622"/>
                  </a:ext>
                </a:extLst>
              </a:tr>
              <a:tr h="205772">
                <a:tc>
                  <a:txBody>
                    <a:bodyPr/>
                    <a:lstStyle/>
                    <a:p>
                      <a:pPr algn="ctr" fontAlgn="ctr"/>
                      <a:r>
                        <a:rPr lang="en-US" sz="1100" b="0" i="0" u="none" strike="noStrike">
                          <a:solidFill>
                            <a:srgbClr val="000000"/>
                          </a:solidFill>
                          <a:effectLst/>
                          <a:latin typeface="Calibri" panose="020F0502020204030204" pitchFamily="34" charset="0"/>
                        </a:rPr>
                        <a:t>cpia_gender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4913755"/>
                  </a:ext>
                </a:extLst>
              </a:tr>
              <a:tr h="205772">
                <a:tc>
                  <a:txBody>
                    <a:bodyPr/>
                    <a:lstStyle/>
                    <a:p>
                      <a:pPr algn="ctr" fontAlgn="ctr"/>
                      <a:r>
                        <a:rPr lang="en-US" sz="1100" b="0" i="0" u="none" strike="noStrike">
                          <a:solidFill>
                            <a:srgbClr val="000000"/>
                          </a:solidFill>
                          <a:effectLst/>
                          <a:latin typeface="Calibri" panose="020F0502020204030204" pitchFamily="34" charset="0"/>
                        </a:rPr>
                        <a:t>cpia_resources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1891563"/>
                  </a:ext>
                </a:extLst>
              </a:tr>
              <a:tr h="205772">
                <a:tc>
                  <a:txBody>
                    <a:bodyPr/>
                    <a:lstStyle/>
                    <a:p>
                      <a:pPr algn="ctr" fontAlgn="ctr"/>
                      <a:r>
                        <a:rPr lang="en-US" sz="1100" b="0" i="0" u="none" strike="noStrike">
                          <a:solidFill>
                            <a:srgbClr val="000000"/>
                          </a:solidFill>
                          <a:effectLst/>
                          <a:latin typeface="Calibri" panose="020F0502020204030204" pitchFamily="34" charset="0"/>
                        </a:rPr>
                        <a:t>cpia_transparency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412907"/>
                  </a:ext>
                </a:extLst>
              </a:tr>
              <a:tr h="205772">
                <a:tc>
                  <a:txBody>
                    <a:bodyPr/>
                    <a:lstStyle/>
                    <a:p>
                      <a:pPr algn="ctr" fontAlgn="ctr"/>
                      <a:r>
                        <a:rPr lang="en-US" sz="1100" b="0" i="0" u="none" strike="noStrike">
                          <a:solidFill>
                            <a:srgbClr val="000000"/>
                          </a:solidFill>
                          <a:effectLst/>
                          <a:latin typeface="Calibri" panose="020F0502020204030204" pitchFamily="34" charset="0"/>
                        </a:rPr>
                        <a:t>cpia_inclusion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2850484"/>
                  </a:ext>
                </a:extLst>
              </a:tr>
              <a:tr h="205772">
                <a:tc>
                  <a:txBody>
                    <a:bodyPr/>
                    <a:lstStyle/>
                    <a:p>
                      <a:pPr algn="ctr" fontAlgn="ctr"/>
                      <a:r>
                        <a:rPr lang="en-US" sz="1100" b="0" i="0" u="none" strike="noStrike">
                          <a:solidFill>
                            <a:srgbClr val="000000"/>
                          </a:solidFill>
                          <a:effectLst/>
                          <a:latin typeface="Calibri" panose="020F0502020204030204" pitchFamily="34" charset="0"/>
                        </a:rPr>
                        <a:t>cpia_trade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7896753"/>
                  </a:ext>
                </a:extLst>
              </a:tr>
              <a:tr h="205772">
                <a:tc>
                  <a:txBody>
                    <a:bodyPr/>
                    <a:lstStyle/>
                    <a:p>
                      <a:pPr algn="ctr" fontAlgn="ctr"/>
                      <a:r>
                        <a:rPr lang="en-US" sz="1100" b="0" i="0" u="none" strike="noStrike">
                          <a:solidFill>
                            <a:srgbClr val="000000"/>
                          </a:solidFill>
                          <a:effectLst/>
                          <a:latin typeface="Calibri" panose="020F0502020204030204" pitchFamily="34" charset="0"/>
                        </a:rPr>
                        <a:t>education$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488466"/>
                  </a:ext>
                </a:extLst>
              </a:tr>
              <a:tr h="205772">
                <a:tc>
                  <a:txBody>
                    <a:bodyPr/>
                    <a:lstStyle/>
                    <a:p>
                      <a:pPr algn="ctr" fontAlgn="ctr"/>
                      <a:r>
                        <a:rPr lang="en-US" sz="1100" b="0" i="0" u="none" strike="noStrike">
                          <a:solidFill>
                            <a:srgbClr val="000000"/>
                          </a:solidFill>
                          <a:effectLst/>
                          <a:latin typeface="Calibri" panose="020F0502020204030204" pitchFamily="34" charset="0"/>
                        </a:rPr>
                        <a:t>coll_enrollment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6385055"/>
                  </a:ext>
                </a:extLst>
              </a:tr>
              <a:tr h="205772">
                <a:tc>
                  <a:txBody>
                    <a:bodyPr/>
                    <a:lstStyle/>
                    <a:p>
                      <a:pPr algn="ctr" fontAlgn="ctr"/>
                      <a:r>
                        <a:rPr lang="en-US" sz="1100" b="0" i="0" u="none" strike="noStrike">
                          <a:solidFill>
                            <a:srgbClr val="000000"/>
                          </a:solidFill>
                          <a:effectLst/>
                          <a:latin typeface="Calibri" panose="020F0502020204030204" pitchFamily="34" charset="0"/>
                        </a:rPr>
                        <a:t>income_quintile2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5790512"/>
                  </a:ext>
                </a:extLst>
              </a:tr>
              <a:tr h="205772">
                <a:tc>
                  <a:txBody>
                    <a:bodyPr/>
                    <a:lstStyle/>
                    <a:p>
                      <a:pPr algn="ctr" fontAlgn="ctr"/>
                      <a:r>
                        <a:rPr lang="en-US" sz="1100" b="0" i="0" u="none" strike="noStrike">
                          <a:solidFill>
                            <a:srgbClr val="000000"/>
                          </a:solidFill>
                          <a:effectLst/>
                          <a:latin typeface="Calibri" panose="020F0502020204030204" pitchFamily="34" charset="0"/>
                        </a:rPr>
                        <a:t>income_quintile3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3375767"/>
                  </a:ext>
                </a:extLst>
              </a:tr>
              <a:tr h="205772">
                <a:tc>
                  <a:txBody>
                    <a:bodyPr/>
                    <a:lstStyle/>
                    <a:p>
                      <a:pPr algn="ctr" fontAlgn="ctr"/>
                      <a:r>
                        <a:rPr lang="en-US" sz="1100" b="0" i="0" u="none" strike="noStrike">
                          <a:solidFill>
                            <a:srgbClr val="000000"/>
                          </a:solidFill>
                          <a:effectLst/>
                          <a:latin typeface="Calibri" panose="020F0502020204030204" pitchFamily="34" charset="0"/>
                        </a:rPr>
                        <a:t>income_quintile4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7059297"/>
                  </a:ext>
                </a:extLst>
              </a:tr>
              <a:tr h="205772">
                <a:tc>
                  <a:txBody>
                    <a:bodyPr/>
                    <a:lstStyle/>
                    <a:p>
                      <a:pPr algn="ctr" fontAlgn="ctr"/>
                      <a:r>
                        <a:rPr lang="en-US" sz="1100" b="0" i="0" u="none" strike="noStrike">
                          <a:solidFill>
                            <a:srgbClr val="000000"/>
                          </a:solidFill>
                          <a:effectLst/>
                          <a:latin typeface="Calibri" panose="020F0502020204030204" pitchFamily="34" charset="0"/>
                        </a:rPr>
                        <a:t>income_quintile5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783656"/>
                  </a:ext>
                </a:extLst>
              </a:tr>
              <a:tr h="205772">
                <a:tc>
                  <a:txBody>
                    <a:bodyPr/>
                    <a:lstStyle/>
                    <a:p>
                      <a:pPr algn="ctr" fontAlgn="ctr"/>
                      <a:r>
                        <a:rPr lang="en-US" sz="1100" b="0" i="0" u="none" strike="noStrike">
                          <a:solidFill>
                            <a:srgbClr val="000000"/>
                          </a:solidFill>
                          <a:effectLst/>
                          <a:latin typeface="Calibri" panose="020F0502020204030204" pitchFamily="34" charset="0"/>
                        </a:rPr>
                        <a:t>income_top10%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3695875"/>
                  </a:ext>
                </a:extLst>
              </a:tr>
              <a:tr h="205772">
                <a:tc>
                  <a:txBody>
                    <a:bodyPr/>
                    <a:lstStyle/>
                    <a:p>
                      <a:pPr algn="ctr" fontAlgn="ctr"/>
                      <a:r>
                        <a:rPr lang="en-US" sz="1100" b="0" i="0" u="none" strike="noStrike">
                          <a:solidFill>
                            <a:srgbClr val="000000"/>
                          </a:solidFill>
                          <a:effectLst/>
                          <a:latin typeface="Calibri" panose="020F0502020204030204" pitchFamily="34" charset="0"/>
                        </a:rPr>
                        <a:t>income_middle60%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6582692"/>
                  </a:ext>
                </a:extLst>
              </a:tr>
              <a:tr h="205772">
                <a:tc>
                  <a:txBody>
                    <a:bodyPr/>
                    <a:lstStyle/>
                    <a:p>
                      <a:pPr algn="ctr" fontAlgn="ctr"/>
                      <a:r>
                        <a:rPr lang="en-US" sz="1100" b="0" i="0" u="none" strike="noStrike">
                          <a:solidFill>
                            <a:srgbClr val="000000"/>
                          </a:solidFill>
                          <a:effectLst/>
                          <a:latin typeface="Calibri" panose="020F0502020204030204" pitchFamily="34" charset="0"/>
                        </a:rPr>
                        <a:t>comm_import_capita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400176"/>
                  </a:ext>
                </a:extLst>
              </a:tr>
              <a:tr h="205772">
                <a:tc>
                  <a:txBody>
                    <a:bodyPr/>
                    <a:lstStyle/>
                    <a:p>
                      <a:pPr algn="ctr" fontAlgn="ctr"/>
                      <a:r>
                        <a:rPr lang="en-US" sz="1100" b="0" i="0" u="none" strike="noStrike">
                          <a:solidFill>
                            <a:srgbClr val="000000"/>
                          </a:solidFill>
                          <a:effectLst/>
                          <a:latin typeface="Calibri" panose="020F0502020204030204" pitchFamily="34" charset="0"/>
                        </a:rPr>
                        <a:t>comm_export_capita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2006672"/>
                  </a:ext>
                </a:extLst>
              </a:tr>
            </a:tbl>
          </a:graphicData>
        </a:graphic>
      </p:graphicFrame>
      <p:graphicFrame>
        <p:nvGraphicFramePr>
          <p:cNvPr id="8" name="Table 7">
            <a:extLst>
              <a:ext uri="{FF2B5EF4-FFF2-40B4-BE49-F238E27FC236}">
                <a16:creationId xmlns:a16="http://schemas.microsoft.com/office/drawing/2014/main" id="{618B1332-1CB7-4DBD-81BA-181146CF3974}"/>
              </a:ext>
            </a:extLst>
          </p:cNvPr>
          <p:cNvGraphicFramePr>
            <a:graphicFrameLocks noGrp="1"/>
          </p:cNvGraphicFramePr>
          <p:nvPr>
            <p:extLst>
              <p:ext uri="{D42A27DB-BD31-4B8C-83A1-F6EECF244321}">
                <p14:modId xmlns:p14="http://schemas.microsoft.com/office/powerpoint/2010/main" val="3178872779"/>
              </p:ext>
            </p:extLst>
          </p:nvPr>
        </p:nvGraphicFramePr>
        <p:xfrm>
          <a:off x="6778624" y="1762126"/>
          <a:ext cx="4327520" cy="4124012"/>
        </p:xfrm>
        <a:graphic>
          <a:graphicData uri="http://schemas.openxmlformats.org/drawingml/2006/table">
            <a:tbl>
              <a:tblPr/>
              <a:tblGrid>
                <a:gridCol w="1529932">
                  <a:extLst>
                    <a:ext uri="{9D8B030D-6E8A-4147-A177-3AD203B41FA5}">
                      <a16:colId xmlns:a16="http://schemas.microsoft.com/office/drawing/2014/main" val="2837475889"/>
                    </a:ext>
                  </a:extLst>
                </a:gridCol>
                <a:gridCol w="699397">
                  <a:extLst>
                    <a:ext uri="{9D8B030D-6E8A-4147-A177-3AD203B41FA5}">
                      <a16:colId xmlns:a16="http://schemas.microsoft.com/office/drawing/2014/main" val="1350968431"/>
                    </a:ext>
                  </a:extLst>
                </a:gridCol>
                <a:gridCol w="699397">
                  <a:extLst>
                    <a:ext uri="{9D8B030D-6E8A-4147-A177-3AD203B41FA5}">
                      <a16:colId xmlns:a16="http://schemas.microsoft.com/office/drawing/2014/main" val="2334408845"/>
                    </a:ext>
                  </a:extLst>
                </a:gridCol>
                <a:gridCol w="699397">
                  <a:extLst>
                    <a:ext uri="{9D8B030D-6E8A-4147-A177-3AD203B41FA5}">
                      <a16:colId xmlns:a16="http://schemas.microsoft.com/office/drawing/2014/main" val="4268215506"/>
                    </a:ext>
                  </a:extLst>
                </a:gridCol>
                <a:gridCol w="699397">
                  <a:extLst>
                    <a:ext uri="{9D8B030D-6E8A-4147-A177-3AD203B41FA5}">
                      <a16:colId xmlns:a16="http://schemas.microsoft.com/office/drawing/2014/main" val="438238749"/>
                    </a:ext>
                  </a:extLst>
                </a:gridCol>
              </a:tblGrid>
              <a:tr h="222457">
                <a:tc gridSpan="5">
                  <a:txBody>
                    <a:bodyPr/>
                    <a:lstStyle/>
                    <a:p>
                      <a:pPr algn="ctr" fontAlgn="b"/>
                      <a:r>
                        <a:rPr lang="en-US" sz="1200" b="1" i="0" u="none" strike="noStrike">
                          <a:solidFill>
                            <a:srgbClr val="000000"/>
                          </a:solidFill>
                          <a:effectLst/>
                          <a:latin typeface="Calibri" panose="020F0502020204030204" pitchFamily="34" charset="0"/>
                        </a:rPr>
                        <a:t>Transformation Results for GDP Dataset</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1368917"/>
                  </a:ext>
                </a:extLst>
              </a:tr>
              <a:tr h="205345">
                <a:tc rowSpan="2">
                  <a:txBody>
                    <a:bodyPr/>
                    <a:lstStyle/>
                    <a:p>
                      <a:pPr algn="ctr" fontAlgn="ctr"/>
                      <a:r>
                        <a:rPr lang="en-US" sz="1100" b="0" i="0" u="none" strike="noStrike">
                          <a:solidFill>
                            <a:srgbClr val="000000"/>
                          </a:solidFill>
                          <a:effectLst/>
                          <a:latin typeface="Calibri" panose="020F0502020204030204" pitchFamily="34" charset="0"/>
                        </a:rPr>
                        <a:t>Study Variables</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gridSpan="4">
                  <a:txBody>
                    <a:bodyPr/>
                    <a:lstStyle/>
                    <a:p>
                      <a:pPr algn="ctr" fontAlgn="b"/>
                      <a:r>
                        <a:rPr lang="en-US" sz="1100" b="0" i="0" u="none" strike="noStrike">
                          <a:solidFill>
                            <a:srgbClr val="000000"/>
                          </a:solidFill>
                          <a:effectLst/>
                          <a:latin typeface="Calibri" panose="020F0502020204030204" pitchFamily="34" charset="0"/>
                        </a:rPr>
                        <a:t>Transformations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58241802"/>
                  </a:ext>
                </a:extLst>
              </a:tr>
              <a:tr h="205345">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log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sqrt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boxcox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22457818"/>
                  </a:ext>
                </a:extLst>
              </a:tr>
              <a:tr h="205345">
                <a:tc>
                  <a:txBody>
                    <a:bodyPr/>
                    <a:lstStyle/>
                    <a:p>
                      <a:pPr algn="ctr" fontAlgn="ctr"/>
                      <a:r>
                        <a:rPr lang="en-US" sz="1100" b="0" i="0" u="none" strike="noStrike">
                          <a:solidFill>
                            <a:srgbClr val="000000"/>
                          </a:solidFill>
                          <a:effectLst/>
                          <a:latin typeface="Calibri" panose="020F0502020204030204" pitchFamily="34" charset="0"/>
                        </a:rPr>
                        <a:t>gdp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6269495"/>
                  </a:ext>
                </a:extLst>
              </a:tr>
              <a:tr h="205345">
                <a:tc>
                  <a:txBody>
                    <a:bodyPr/>
                    <a:lstStyle/>
                    <a:p>
                      <a:pPr algn="ctr" fontAlgn="ctr"/>
                      <a:r>
                        <a:rPr lang="en-US" sz="1100" b="0" i="0" u="none" strike="noStrike">
                          <a:solidFill>
                            <a:srgbClr val="000000"/>
                          </a:solidFill>
                          <a:effectLst/>
                          <a:latin typeface="Calibri" panose="020F0502020204030204" pitchFamily="34" charset="0"/>
                        </a:rPr>
                        <a:t>cpia_regulation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439992"/>
                  </a:ext>
                </a:extLst>
              </a:tr>
              <a:tr h="205345">
                <a:tc>
                  <a:txBody>
                    <a:bodyPr/>
                    <a:lstStyle/>
                    <a:p>
                      <a:pPr algn="ctr" fontAlgn="ctr"/>
                      <a:r>
                        <a:rPr lang="en-US" sz="1100" b="0" i="0" u="none" strike="noStrike">
                          <a:solidFill>
                            <a:srgbClr val="000000"/>
                          </a:solidFill>
                          <a:effectLst/>
                          <a:latin typeface="Calibri" panose="020F0502020204030204" pitchFamily="34" charset="0"/>
                        </a:rPr>
                        <a:t>cpia_gender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512292"/>
                  </a:ext>
                </a:extLst>
              </a:tr>
              <a:tr h="205345">
                <a:tc>
                  <a:txBody>
                    <a:bodyPr/>
                    <a:lstStyle/>
                    <a:p>
                      <a:pPr algn="ctr" fontAlgn="ctr"/>
                      <a:r>
                        <a:rPr lang="en-US" sz="1100" b="0" i="0" u="none" strike="noStrike">
                          <a:solidFill>
                            <a:srgbClr val="000000"/>
                          </a:solidFill>
                          <a:effectLst/>
                          <a:latin typeface="Calibri" panose="020F0502020204030204" pitchFamily="34" charset="0"/>
                        </a:rPr>
                        <a:t>cpia_resources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7752818"/>
                  </a:ext>
                </a:extLst>
              </a:tr>
              <a:tr h="205345">
                <a:tc>
                  <a:txBody>
                    <a:bodyPr/>
                    <a:lstStyle/>
                    <a:p>
                      <a:pPr algn="ctr" fontAlgn="ctr"/>
                      <a:r>
                        <a:rPr lang="en-US" sz="1100" b="0" i="0" u="none" strike="noStrike">
                          <a:solidFill>
                            <a:srgbClr val="000000"/>
                          </a:solidFill>
                          <a:effectLst/>
                          <a:latin typeface="Calibri" panose="020F0502020204030204" pitchFamily="34" charset="0"/>
                        </a:rPr>
                        <a:t>cpia_transparency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831256"/>
                  </a:ext>
                </a:extLst>
              </a:tr>
              <a:tr h="205345">
                <a:tc>
                  <a:txBody>
                    <a:bodyPr/>
                    <a:lstStyle/>
                    <a:p>
                      <a:pPr algn="ctr" fontAlgn="ctr"/>
                      <a:r>
                        <a:rPr lang="en-US" sz="1100" b="0" i="0" u="none" strike="noStrike">
                          <a:solidFill>
                            <a:srgbClr val="000000"/>
                          </a:solidFill>
                          <a:effectLst/>
                          <a:latin typeface="Calibri" panose="020F0502020204030204" pitchFamily="34" charset="0"/>
                        </a:rPr>
                        <a:t>cpia_inclusion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0889948"/>
                  </a:ext>
                </a:extLst>
              </a:tr>
              <a:tr h="205345">
                <a:tc>
                  <a:txBody>
                    <a:bodyPr/>
                    <a:lstStyle/>
                    <a:p>
                      <a:pPr algn="ctr" fontAlgn="ctr"/>
                      <a:r>
                        <a:rPr lang="en-US" sz="1100" b="0" i="0" u="none" strike="noStrike">
                          <a:solidFill>
                            <a:srgbClr val="000000"/>
                          </a:solidFill>
                          <a:effectLst/>
                          <a:latin typeface="Calibri" panose="020F0502020204030204" pitchFamily="34" charset="0"/>
                        </a:rPr>
                        <a:t>cpia_trade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473878"/>
                  </a:ext>
                </a:extLst>
              </a:tr>
              <a:tr h="205345">
                <a:tc>
                  <a:txBody>
                    <a:bodyPr/>
                    <a:lstStyle/>
                    <a:p>
                      <a:pPr algn="ctr" fontAlgn="ctr"/>
                      <a:r>
                        <a:rPr lang="en-US" sz="1100" b="0" i="0" u="none" strike="noStrike">
                          <a:solidFill>
                            <a:srgbClr val="000000"/>
                          </a:solidFill>
                          <a:effectLst/>
                          <a:latin typeface="Calibri" panose="020F0502020204030204" pitchFamily="34" charset="0"/>
                        </a:rPr>
                        <a:t>education$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0641843"/>
                  </a:ext>
                </a:extLst>
              </a:tr>
              <a:tr h="205345">
                <a:tc>
                  <a:txBody>
                    <a:bodyPr/>
                    <a:lstStyle/>
                    <a:p>
                      <a:pPr algn="ctr" fontAlgn="ctr"/>
                      <a:r>
                        <a:rPr lang="en-US" sz="1100" b="0" i="0" u="none" strike="noStrike">
                          <a:solidFill>
                            <a:srgbClr val="000000"/>
                          </a:solidFill>
                          <a:effectLst/>
                          <a:latin typeface="Calibri" panose="020F0502020204030204" pitchFamily="34" charset="0"/>
                        </a:rPr>
                        <a:t>coll_enrollment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6782347"/>
                  </a:ext>
                </a:extLst>
              </a:tr>
              <a:tr h="205345">
                <a:tc>
                  <a:txBody>
                    <a:bodyPr/>
                    <a:lstStyle/>
                    <a:p>
                      <a:pPr algn="ctr" fontAlgn="ctr"/>
                      <a:r>
                        <a:rPr lang="en-US" sz="1100" b="0" i="0" u="none" strike="noStrike">
                          <a:solidFill>
                            <a:srgbClr val="000000"/>
                          </a:solidFill>
                          <a:effectLst/>
                          <a:latin typeface="Calibri" panose="020F0502020204030204" pitchFamily="34" charset="0"/>
                        </a:rPr>
                        <a:t>income_quintile2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3407396"/>
                  </a:ext>
                </a:extLst>
              </a:tr>
              <a:tr h="205345">
                <a:tc>
                  <a:txBody>
                    <a:bodyPr/>
                    <a:lstStyle/>
                    <a:p>
                      <a:pPr algn="ctr" fontAlgn="ctr"/>
                      <a:r>
                        <a:rPr lang="en-US" sz="1100" b="0" i="0" u="none" strike="noStrike">
                          <a:solidFill>
                            <a:srgbClr val="000000"/>
                          </a:solidFill>
                          <a:effectLst/>
                          <a:latin typeface="Calibri" panose="020F0502020204030204" pitchFamily="34" charset="0"/>
                        </a:rPr>
                        <a:t>income_quintile3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500187"/>
                  </a:ext>
                </a:extLst>
              </a:tr>
              <a:tr h="205345">
                <a:tc>
                  <a:txBody>
                    <a:bodyPr/>
                    <a:lstStyle/>
                    <a:p>
                      <a:pPr algn="ctr" fontAlgn="ctr"/>
                      <a:r>
                        <a:rPr lang="en-US" sz="1100" b="0" i="0" u="none" strike="noStrike">
                          <a:solidFill>
                            <a:srgbClr val="000000"/>
                          </a:solidFill>
                          <a:effectLst/>
                          <a:latin typeface="Calibri" panose="020F0502020204030204" pitchFamily="34" charset="0"/>
                        </a:rPr>
                        <a:t>income_quintile4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647769"/>
                  </a:ext>
                </a:extLst>
              </a:tr>
              <a:tr h="205345">
                <a:tc>
                  <a:txBody>
                    <a:bodyPr/>
                    <a:lstStyle/>
                    <a:p>
                      <a:pPr algn="ctr" fontAlgn="ctr"/>
                      <a:r>
                        <a:rPr lang="en-US" sz="1100" b="0" i="0" u="none" strike="noStrike">
                          <a:solidFill>
                            <a:srgbClr val="000000"/>
                          </a:solidFill>
                          <a:effectLst/>
                          <a:latin typeface="Calibri" panose="020F0502020204030204" pitchFamily="34" charset="0"/>
                        </a:rPr>
                        <a:t>income_quintile5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9116401"/>
                  </a:ext>
                </a:extLst>
              </a:tr>
              <a:tr h="205345">
                <a:tc>
                  <a:txBody>
                    <a:bodyPr/>
                    <a:lstStyle/>
                    <a:p>
                      <a:pPr algn="ctr" fontAlgn="ctr"/>
                      <a:r>
                        <a:rPr lang="en-US" sz="1100" b="0" i="0" u="none" strike="noStrike">
                          <a:solidFill>
                            <a:srgbClr val="000000"/>
                          </a:solidFill>
                          <a:effectLst/>
                          <a:latin typeface="Calibri" panose="020F0502020204030204" pitchFamily="34" charset="0"/>
                        </a:rPr>
                        <a:t>income_top10%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2116695"/>
                  </a:ext>
                </a:extLst>
              </a:tr>
              <a:tr h="205345">
                <a:tc>
                  <a:txBody>
                    <a:bodyPr/>
                    <a:lstStyle/>
                    <a:p>
                      <a:pPr algn="ctr" fontAlgn="ctr"/>
                      <a:r>
                        <a:rPr lang="en-US" sz="1100" b="0" i="0" u="none" strike="noStrike">
                          <a:solidFill>
                            <a:srgbClr val="000000"/>
                          </a:solidFill>
                          <a:effectLst/>
                          <a:latin typeface="Calibri" panose="020F0502020204030204" pitchFamily="34" charset="0"/>
                        </a:rPr>
                        <a:t>income_middle60%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5025628"/>
                  </a:ext>
                </a:extLst>
              </a:tr>
              <a:tr h="205345">
                <a:tc>
                  <a:txBody>
                    <a:bodyPr/>
                    <a:lstStyle/>
                    <a:p>
                      <a:pPr algn="ctr" fontAlgn="ctr"/>
                      <a:r>
                        <a:rPr lang="en-US" sz="1100" b="0" i="0" u="none" strike="noStrike">
                          <a:solidFill>
                            <a:srgbClr val="000000"/>
                          </a:solidFill>
                          <a:effectLst/>
                          <a:latin typeface="Calibri" panose="020F0502020204030204" pitchFamily="34" charset="0"/>
                        </a:rPr>
                        <a:t>comm_import_capita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4392192"/>
                  </a:ext>
                </a:extLst>
              </a:tr>
              <a:tr h="205345">
                <a:tc>
                  <a:txBody>
                    <a:bodyPr/>
                    <a:lstStyle/>
                    <a:p>
                      <a:pPr algn="ctr" fontAlgn="ctr"/>
                      <a:r>
                        <a:rPr lang="en-US" sz="1100" b="0" i="0" u="none" strike="noStrike">
                          <a:solidFill>
                            <a:srgbClr val="000000"/>
                          </a:solidFill>
                          <a:effectLst/>
                          <a:latin typeface="Calibri" panose="020F0502020204030204" pitchFamily="34" charset="0"/>
                        </a:rPr>
                        <a:t>comm_export_capita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62996"/>
                  </a:ext>
                </a:extLst>
              </a:tr>
            </a:tbl>
          </a:graphicData>
        </a:graphic>
      </p:graphicFrame>
      <p:sp>
        <p:nvSpPr>
          <p:cNvPr id="7" name="TextBox 6">
            <a:extLst>
              <a:ext uri="{FF2B5EF4-FFF2-40B4-BE49-F238E27FC236}">
                <a16:creationId xmlns:a16="http://schemas.microsoft.com/office/drawing/2014/main" id="{0413A3E3-42EF-4D7A-A2A1-FDB1F904874C}"/>
              </a:ext>
            </a:extLst>
          </p:cNvPr>
          <p:cNvSpPr txBox="1"/>
          <p:nvPr/>
        </p:nvSpPr>
        <p:spPr>
          <a:xfrm>
            <a:off x="1358900" y="5886138"/>
            <a:ext cx="7695365" cy="369332"/>
          </a:xfrm>
          <a:prstGeom prst="rect">
            <a:avLst/>
          </a:prstGeom>
          <a:noFill/>
        </p:spPr>
        <p:txBody>
          <a:bodyPr wrap="square" rtlCol="0">
            <a:spAutoFit/>
          </a:bodyPr>
          <a:lstStyle/>
          <a:p>
            <a:r>
              <a:rPr lang="en-US" dirty="0">
                <a:solidFill>
                  <a:schemeClr val="accent4">
                    <a:lumMod val="50000"/>
                  </a:schemeClr>
                </a:solidFill>
              </a:rPr>
              <a:t>Only minor differences between Poverty and GDP </a:t>
            </a:r>
            <a:r>
              <a:rPr lang="en-US" dirty="0" err="1">
                <a:solidFill>
                  <a:schemeClr val="accent4">
                    <a:lumMod val="50000"/>
                  </a:schemeClr>
                </a:solidFill>
              </a:rPr>
              <a:t>dataframes</a:t>
            </a:r>
            <a:endParaRPr lang="en-US" dirty="0">
              <a:solidFill>
                <a:schemeClr val="accent4">
                  <a:lumMod val="50000"/>
                </a:schemeClr>
              </a:solidFill>
            </a:endParaRPr>
          </a:p>
        </p:txBody>
      </p:sp>
    </p:spTree>
    <p:extLst>
      <p:ext uri="{BB962C8B-B14F-4D97-AF65-F5344CB8AC3E}">
        <p14:creationId xmlns:p14="http://schemas.microsoft.com/office/powerpoint/2010/main" val="72386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Exploratory Data Analysis (EDA)</a:t>
            </a:r>
          </a:p>
        </p:txBody>
      </p:sp>
    </p:spTree>
    <p:extLst>
      <p:ext uri="{BB962C8B-B14F-4D97-AF65-F5344CB8AC3E}">
        <p14:creationId xmlns:p14="http://schemas.microsoft.com/office/powerpoint/2010/main" val="3717939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CD53EC-8237-4278-B54E-42FA0CDEAEEB}"/>
              </a:ext>
            </a:extLst>
          </p:cNvPr>
          <p:cNvSpPr>
            <a:spLocks noGrp="1"/>
          </p:cNvSpPr>
          <p:nvPr>
            <p:ph type="title"/>
          </p:nvPr>
        </p:nvSpPr>
        <p:spPr/>
        <p:txBody>
          <a:bodyPr/>
          <a:lstStyle/>
          <a:p>
            <a:r>
              <a:rPr lang="en-US" dirty="0"/>
              <a:t>Exploratory Data Analysis Approach</a:t>
            </a:r>
          </a:p>
        </p:txBody>
      </p:sp>
      <p:sp>
        <p:nvSpPr>
          <p:cNvPr id="5" name="TextBox 4">
            <a:hlinkClick r:id="rId2"/>
            <a:extLst>
              <a:ext uri="{FF2B5EF4-FFF2-40B4-BE49-F238E27FC236}">
                <a16:creationId xmlns:a16="http://schemas.microsoft.com/office/drawing/2014/main" id="{D70EE61D-DDAD-4F0F-BF51-05C4E37B2A42}"/>
              </a:ext>
            </a:extLst>
          </p:cNvPr>
          <p:cNvSpPr txBox="1"/>
          <p:nvPr/>
        </p:nvSpPr>
        <p:spPr>
          <a:xfrm>
            <a:off x="2035277" y="6410632"/>
            <a:ext cx="8563897" cy="369332"/>
          </a:xfrm>
          <a:prstGeom prst="rect">
            <a:avLst/>
          </a:prstGeom>
          <a:noFill/>
        </p:spPr>
        <p:txBody>
          <a:bodyPr wrap="square" rtlCol="0">
            <a:spAutoFit/>
          </a:bodyPr>
          <a:lstStyle/>
          <a:p>
            <a:pPr algn="ctr"/>
            <a:r>
              <a:rPr lang="en-US" dirty="0">
                <a:solidFill>
                  <a:schemeClr val="accent4">
                    <a:lumMod val="50000"/>
                  </a:schemeClr>
                </a:solidFill>
                <a:hlinkClick r:id="rId3">
                  <a:extLst>
                    <a:ext uri="{A12FA001-AC4F-418D-AE19-62706E023703}">
                      <ahyp:hlinkClr xmlns:ahyp="http://schemas.microsoft.com/office/drawing/2018/hyperlinkcolor" val="tx"/>
                    </a:ext>
                  </a:extLst>
                </a:hlinkClick>
              </a:rPr>
              <a:t>Link to Exploratory Data Analysis </a:t>
            </a:r>
            <a:r>
              <a:rPr lang="en-US" dirty="0" err="1">
                <a:solidFill>
                  <a:schemeClr val="accent4">
                    <a:lumMod val="50000"/>
                  </a:schemeClr>
                </a:solidFill>
                <a:hlinkClick r:id="rId3">
                  <a:extLst>
                    <a:ext uri="{A12FA001-AC4F-418D-AE19-62706E023703}">
                      <ahyp:hlinkClr xmlns:ahyp="http://schemas.microsoft.com/office/drawing/2018/hyperlinkcolor" val="tx"/>
                    </a:ext>
                  </a:extLst>
                </a:hlinkClick>
              </a:rPr>
              <a:t>Jupyter</a:t>
            </a:r>
            <a:r>
              <a:rPr lang="en-US" dirty="0">
                <a:solidFill>
                  <a:schemeClr val="accent4">
                    <a:lumMod val="50000"/>
                  </a:schemeClr>
                </a:solidFill>
                <a:hlinkClick r:id="rId3">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endParaRPr>
          </a:p>
        </p:txBody>
      </p:sp>
      <p:sp>
        <p:nvSpPr>
          <p:cNvPr id="6" name="Flowchart: Connector 5">
            <a:extLst>
              <a:ext uri="{FF2B5EF4-FFF2-40B4-BE49-F238E27FC236}">
                <a16:creationId xmlns:a16="http://schemas.microsoft.com/office/drawing/2014/main" id="{B1FB768D-7CD5-4C45-8827-3AD64368811B}"/>
              </a:ext>
            </a:extLst>
          </p:cNvPr>
          <p:cNvSpPr/>
          <p:nvPr/>
        </p:nvSpPr>
        <p:spPr>
          <a:xfrm>
            <a:off x="9070113" y="2764093"/>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FB83AE1E-BD44-43CE-9FCA-42FCE7D0E8B4}"/>
              </a:ext>
            </a:extLst>
          </p:cNvPr>
          <p:cNvSpPr/>
          <p:nvPr/>
        </p:nvSpPr>
        <p:spPr>
          <a:xfrm>
            <a:off x="5417574" y="2765322"/>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62FDF395-F4B1-46BC-A775-0360A0AA1F11}"/>
              </a:ext>
            </a:extLst>
          </p:cNvPr>
          <p:cNvSpPr/>
          <p:nvPr/>
        </p:nvSpPr>
        <p:spPr>
          <a:xfrm>
            <a:off x="1765036" y="2765322"/>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onnected with solid fill">
            <a:extLst>
              <a:ext uri="{FF2B5EF4-FFF2-40B4-BE49-F238E27FC236}">
                <a16:creationId xmlns:a16="http://schemas.microsoft.com/office/drawing/2014/main" id="{9159391A-3DDE-40DD-9D14-6FCCB6D277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91339" y="2960708"/>
            <a:ext cx="914400" cy="914400"/>
          </a:xfrm>
          <a:prstGeom prst="rect">
            <a:avLst/>
          </a:prstGeom>
          <a:effectLst/>
        </p:spPr>
      </p:pic>
      <p:pic>
        <p:nvPicPr>
          <p:cNvPr id="11" name="Graphic 10" descr="Stopwatch with solid fill">
            <a:extLst>
              <a:ext uri="{FF2B5EF4-FFF2-40B4-BE49-F238E27FC236}">
                <a16:creationId xmlns:a16="http://schemas.microsoft.com/office/drawing/2014/main" id="{1D79115D-8B15-4FF3-A2FD-CFD9A9E029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1" y="2973029"/>
            <a:ext cx="914400" cy="914400"/>
          </a:xfrm>
          <a:prstGeom prst="rect">
            <a:avLst/>
          </a:prstGeom>
        </p:spPr>
      </p:pic>
      <p:pic>
        <p:nvPicPr>
          <p:cNvPr id="13" name="Graphic 12" descr="Bar chart with solid fill">
            <a:extLst>
              <a:ext uri="{FF2B5EF4-FFF2-40B4-BE49-F238E27FC236}">
                <a16:creationId xmlns:a16="http://schemas.microsoft.com/office/drawing/2014/main" id="{E574A2F6-8C17-4BC6-A7FE-C4741DEB94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86261" y="2960708"/>
            <a:ext cx="914400" cy="914400"/>
          </a:xfrm>
          <a:prstGeom prst="rect">
            <a:avLst/>
          </a:prstGeom>
        </p:spPr>
      </p:pic>
      <p:sp>
        <p:nvSpPr>
          <p:cNvPr id="14" name="TextBox 13">
            <a:extLst>
              <a:ext uri="{FF2B5EF4-FFF2-40B4-BE49-F238E27FC236}">
                <a16:creationId xmlns:a16="http://schemas.microsoft.com/office/drawing/2014/main" id="{7EA0C479-BCF0-473E-B7DB-05FC27F7A2B0}"/>
              </a:ext>
            </a:extLst>
          </p:cNvPr>
          <p:cNvSpPr txBox="1"/>
          <p:nvPr/>
        </p:nvSpPr>
        <p:spPr>
          <a:xfrm>
            <a:off x="1239009" y="4296696"/>
            <a:ext cx="2408903" cy="646331"/>
          </a:xfrm>
          <a:prstGeom prst="rect">
            <a:avLst/>
          </a:prstGeom>
          <a:noFill/>
        </p:spPr>
        <p:txBody>
          <a:bodyPr wrap="square" rtlCol="0">
            <a:spAutoFit/>
          </a:bodyPr>
          <a:lstStyle/>
          <a:p>
            <a:pPr algn="ctr"/>
            <a:r>
              <a:rPr lang="en-US" dirty="0">
                <a:solidFill>
                  <a:schemeClr val="accent4">
                    <a:lumMod val="50000"/>
                  </a:schemeClr>
                </a:solidFill>
              </a:rPr>
              <a:t>GENERAL INFORMATION </a:t>
            </a:r>
          </a:p>
        </p:txBody>
      </p:sp>
      <p:sp>
        <p:nvSpPr>
          <p:cNvPr id="16" name="TextBox 15">
            <a:extLst>
              <a:ext uri="{FF2B5EF4-FFF2-40B4-BE49-F238E27FC236}">
                <a16:creationId xmlns:a16="http://schemas.microsoft.com/office/drawing/2014/main" id="{3EAC31E6-F5F8-4B7D-80C5-ACB097B19A97}"/>
              </a:ext>
            </a:extLst>
          </p:cNvPr>
          <p:cNvSpPr txBox="1"/>
          <p:nvPr/>
        </p:nvSpPr>
        <p:spPr>
          <a:xfrm>
            <a:off x="4891549" y="4297925"/>
            <a:ext cx="2408903" cy="369332"/>
          </a:xfrm>
          <a:prstGeom prst="rect">
            <a:avLst/>
          </a:prstGeom>
          <a:noFill/>
        </p:spPr>
        <p:txBody>
          <a:bodyPr wrap="square" rtlCol="0">
            <a:spAutoFit/>
          </a:bodyPr>
          <a:lstStyle/>
          <a:p>
            <a:pPr algn="ctr"/>
            <a:r>
              <a:rPr lang="en-US" dirty="0">
                <a:solidFill>
                  <a:schemeClr val="accent4">
                    <a:lumMod val="50000"/>
                  </a:schemeClr>
                </a:solidFill>
              </a:rPr>
              <a:t>RANKING</a:t>
            </a:r>
          </a:p>
        </p:txBody>
      </p:sp>
      <p:sp>
        <p:nvSpPr>
          <p:cNvPr id="17" name="TextBox 16">
            <a:extLst>
              <a:ext uri="{FF2B5EF4-FFF2-40B4-BE49-F238E27FC236}">
                <a16:creationId xmlns:a16="http://schemas.microsoft.com/office/drawing/2014/main" id="{99C309CC-1FD3-43EB-8FDC-3AFE4E7CDB28}"/>
              </a:ext>
            </a:extLst>
          </p:cNvPr>
          <p:cNvSpPr txBox="1"/>
          <p:nvPr/>
        </p:nvSpPr>
        <p:spPr>
          <a:xfrm>
            <a:off x="8544087" y="4296696"/>
            <a:ext cx="2408903" cy="646331"/>
          </a:xfrm>
          <a:prstGeom prst="rect">
            <a:avLst/>
          </a:prstGeom>
          <a:noFill/>
        </p:spPr>
        <p:txBody>
          <a:bodyPr wrap="square" rtlCol="0">
            <a:spAutoFit/>
          </a:bodyPr>
          <a:lstStyle/>
          <a:p>
            <a:pPr algn="ctr"/>
            <a:r>
              <a:rPr lang="en-US" dirty="0">
                <a:solidFill>
                  <a:schemeClr val="accent4">
                    <a:lumMod val="50000"/>
                  </a:schemeClr>
                </a:solidFill>
              </a:rPr>
              <a:t>CHANGES AT THE EXTREMES</a:t>
            </a:r>
          </a:p>
        </p:txBody>
      </p:sp>
    </p:spTree>
    <p:extLst>
      <p:ext uri="{BB962C8B-B14F-4D97-AF65-F5344CB8AC3E}">
        <p14:creationId xmlns:p14="http://schemas.microsoft.com/office/powerpoint/2010/main" val="406391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animBg="1"/>
      <p:bldP spid="14"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p:txBody>
          <a:bodyPr/>
          <a:lstStyle/>
          <a:p>
            <a:r>
              <a:rPr lang="en-US" dirty="0"/>
              <a:t>EDA – General Information about Poverty Dataframe</a:t>
            </a:r>
          </a:p>
        </p:txBody>
      </p:sp>
      <p:pic>
        <p:nvPicPr>
          <p:cNvPr id="5" name="Picture 4">
            <a:extLst>
              <a:ext uri="{FF2B5EF4-FFF2-40B4-BE49-F238E27FC236}">
                <a16:creationId xmlns:a16="http://schemas.microsoft.com/office/drawing/2014/main" id="{099CBC91-B7C8-4A97-B17F-72BF0D26A992}"/>
              </a:ext>
            </a:extLst>
          </p:cNvPr>
          <p:cNvPicPr>
            <a:picLocks noChangeAspect="1"/>
          </p:cNvPicPr>
          <p:nvPr/>
        </p:nvPicPr>
        <p:blipFill rotWithShape="1">
          <a:blip r:embed="rId2"/>
          <a:srcRect t="39390"/>
          <a:stretch/>
        </p:blipFill>
        <p:spPr>
          <a:xfrm>
            <a:off x="8400638" y="1660953"/>
            <a:ext cx="2953162" cy="594708"/>
          </a:xfrm>
          <a:prstGeom prst="rect">
            <a:avLst/>
          </a:prstGeom>
        </p:spPr>
      </p:pic>
      <p:pic>
        <p:nvPicPr>
          <p:cNvPr id="7" name="Picture 6">
            <a:extLst>
              <a:ext uri="{FF2B5EF4-FFF2-40B4-BE49-F238E27FC236}">
                <a16:creationId xmlns:a16="http://schemas.microsoft.com/office/drawing/2014/main" id="{A30F1C82-43FF-4551-A538-ED0B59C7970A}"/>
              </a:ext>
            </a:extLst>
          </p:cNvPr>
          <p:cNvPicPr>
            <a:picLocks noChangeAspect="1"/>
          </p:cNvPicPr>
          <p:nvPr/>
        </p:nvPicPr>
        <p:blipFill rotWithShape="1">
          <a:blip r:embed="rId3"/>
          <a:srcRect t="10324" r="37883"/>
          <a:stretch/>
        </p:blipFill>
        <p:spPr>
          <a:xfrm>
            <a:off x="8945212" y="2566122"/>
            <a:ext cx="1864014" cy="3212110"/>
          </a:xfrm>
          <a:prstGeom prst="rect">
            <a:avLst/>
          </a:prstGeom>
        </p:spPr>
      </p:pic>
      <p:sp>
        <p:nvSpPr>
          <p:cNvPr id="10" name="TextBox 9">
            <a:extLst>
              <a:ext uri="{FF2B5EF4-FFF2-40B4-BE49-F238E27FC236}">
                <a16:creationId xmlns:a16="http://schemas.microsoft.com/office/drawing/2014/main" id="{64638DF4-8273-4047-82B9-A1D303D932D5}"/>
              </a:ext>
            </a:extLst>
          </p:cNvPr>
          <p:cNvSpPr txBox="1"/>
          <p:nvPr/>
        </p:nvSpPr>
        <p:spPr>
          <a:xfrm>
            <a:off x="634884" y="1308424"/>
            <a:ext cx="3397898" cy="338554"/>
          </a:xfrm>
          <a:prstGeom prst="rect">
            <a:avLst/>
          </a:prstGeom>
          <a:noFill/>
        </p:spPr>
        <p:txBody>
          <a:bodyPr wrap="square" rtlCol="0">
            <a:spAutoFit/>
          </a:bodyPr>
          <a:lstStyle/>
          <a:p>
            <a:pPr algn="ctr"/>
            <a:r>
              <a:rPr lang="en-US" sz="1600" b="1" u="sng" dirty="0">
                <a:solidFill>
                  <a:schemeClr val="accent4">
                    <a:lumMod val="50000"/>
                  </a:schemeClr>
                </a:solidFill>
              </a:rPr>
              <a:t>Number of Countries and Regions</a:t>
            </a:r>
          </a:p>
        </p:txBody>
      </p:sp>
      <p:sp>
        <p:nvSpPr>
          <p:cNvPr id="12" name="TextBox 11">
            <a:extLst>
              <a:ext uri="{FF2B5EF4-FFF2-40B4-BE49-F238E27FC236}">
                <a16:creationId xmlns:a16="http://schemas.microsoft.com/office/drawing/2014/main" id="{3948702E-E54B-4811-B25B-D4E738181627}"/>
              </a:ext>
            </a:extLst>
          </p:cNvPr>
          <p:cNvSpPr txBox="1"/>
          <p:nvPr/>
        </p:nvSpPr>
        <p:spPr>
          <a:xfrm>
            <a:off x="8093154" y="1308424"/>
            <a:ext cx="3397898" cy="338554"/>
          </a:xfrm>
          <a:prstGeom prst="rect">
            <a:avLst/>
          </a:prstGeom>
          <a:noFill/>
        </p:spPr>
        <p:txBody>
          <a:bodyPr wrap="square" rtlCol="0">
            <a:spAutoFit/>
          </a:bodyPr>
          <a:lstStyle/>
          <a:p>
            <a:pPr algn="ctr"/>
            <a:r>
              <a:rPr lang="en-US" sz="1600" b="1" u="sng" dirty="0">
                <a:solidFill>
                  <a:schemeClr val="accent4">
                    <a:lumMod val="50000"/>
                  </a:schemeClr>
                </a:solidFill>
              </a:rPr>
              <a:t>Timespan of Study</a:t>
            </a:r>
          </a:p>
        </p:txBody>
      </p:sp>
      <p:sp>
        <p:nvSpPr>
          <p:cNvPr id="13" name="TextBox 12">
            <a:extLst>
              <a:ext uri="{FF2B5EF4-FFF2-40B4-BE49-F238E27FC236}">
                <a16:creationId xmlns:a16="http://schemas.microsoft.com/office/drawing/2014/main" id="{1656412A-6C9B-4813-8F4D-F8825C85A5DB}"/>
              </a:ext>
            </a:extLst>
          </p:cNvPr>
          <p:cNvSpPr txBox="1"/>
          <p:nvPr/>
        </p:nvSpPr>
        <p:spPr>
          <a:xfrm>
            <a:off x="485088" y="2206501"/>
            <a:ext cx="6549687" cy="338554"/>
          </a:xfrm>
          <a:prstGeom prst="rect">
            <a:avLst/>
          </a:prstGeom>
          <a:noFill/>
        </p:spPr>
        <p:txBody>
          <a:bodyPr wrap="square" rtlCol="0">
            <a:spAutoFit/>
          </a:bodyPr>
          <a:lstStyle/>
          <a:p>
            <a:pPr algn="ctr"/>
            <a:r>
              <a:rPr lang="en-US" sz="1600" b="1" u="sng" dirty="0">
                <a:solidFill>
                  <a:schemeClr val="accent4">
                    <a:lumMod val="50000"/>
                  </a:schemeClr>
                </a:solidFill>
              </a:rPr>
              <a:t>Count of Countries in each Region with additional Poverty Information</a:t>
            </a:r>
          </a:p>
        </p:txBody>
      </p:sp>
      <p:sp>
        <p:nvSpPr>
          <p:cNvPr id="14" name="TextBox 13">
            <a:extLst>
              <a:ext uri="{FF2B5EF4-FFF2-40B4-BE49-F238E27FC236}">
                <a16:creationId xmlns:a16="http://schemas.microsoft.com/office/drawing/2014/main" id="{5955466C-5976-4A72-9866-1D652BD2CE0E}"/>
              </a:ext>
            </a:extLst>
          </p:cNvPr>
          <p:cNvSpPr txBox="1"/>
          <p:nvPr/>
        </p:nvSpPr>
        <p:spPr>
          <a:xfrm>
            <a:off x="8178270" y="2240730"/>
            <a:ext cx="3397898" cy="338554"/>
          </a:xfrm>
          <a:prstGeom prst="rect">
            <a:avLst/>
          </a:prstGeom>
          <a:noFill/>
        </p:spPr>
        <p:txBody>
          <a:bodyPr wrap="square" rtlCol="0">
            <a:spAutoFit/>
          </a:bodyPr>
          <a:lstStyle/>
          <a:p>
            <a:pPr algn="ctr"/>
            <a:r>
              <a:rPr lang="en-US" sz="1600" b="1" u="sng" dirty="0">
                <a:solidFill>
                  <a:schemeClr val="accent4">
                    <a:lumMod val="50000"/>
                  </a:schemeClr>
                </a:solidFill>
              </a:rPr>
              <a:t>Count of Records per Year</a:t>
            </a:r>
          </a:p>
        </p:txBody>
      </p:sp>
      <p:sp>
        <p:nvSpPr>
          <p:cNvPr id="18" name="TextBox 17">
            <a:extLst>
              <a:ext uri="{FF2B5EF4-FFF2-40B4-BE49-F238E27FC236}">
                <a16:creationId xmlns:a16="http://schemas.microsoft.com/office/drawing/2014/main" id="{70EB54E1-8B69-4071-89D1-349FFC1F00B4}"/>
              </a:ext>
            </a:extLst>
          </p:cNvPr>
          <p:cNvSpPr txBox="1"/>
          <p:nvPr/>
        </p:nvSpPr>
        <p:spPr>
          <a:xfrm>
            <a:off x="898733" y="5595013"/>
            <a:ext cx="797826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4">
                    <a:lumMod val="50000"/>
                  </a:schemeClr>
                </a:solidFill>
              </a:rPr>
              <a:t>North America, and Australia have no records in poverty study</a:t>
            </a:r>
          </a:p>
          <a:p>
            <a:pPr marL="285750" indent="-285750">
              <a:buFont typeface="Arial" panose="020B0604020202020204" pitchFamily="34" charset="0"/>
              <a:buChar char="•"/>
            </a:pPr>
            <a:r>
              <a:rPr lang="en-US" sz="1600" dirty="0">
                <a:solidFill>
                  <a:schemeClr val="accent4">
                    <a:lumMod val="50000"/>
                  </a:schemeClr>
                </a:solidFill>
              </a:rPr>
              <a:t>Europe has more than twice as many countries than next highest region</a:t>
            </a:r>
          </a:p>
          <a:p>
            <a:pPr marL="285750" indent="-285750">
              <a:buFont typeface="Arial" panose="020B0604020202020204" pitchFamily="34" charset="0"/>
              <a:buChar char="•"/>
            </a:pPr>
            <a:r>
              <a:rPr lang="en-US" sz="1600" dirty="0">
                <a:solidFill>
                  <a:schemeClr val="accent4">
                    <a:lumMod val="50000"/>
                  </a:schemeClr>
                </a:solidFill>
              </a:rPr>
              <a:t>18% of poverty data is at the extremes (above 30% or below 15%)</a:t>
            </a:r>
          </a:p>
          <a:p>
            <a:pPr marL="285750" indent="-285750">
              <a:buFont typeface="Arial" panose="020B0604020202020204" pitchFamily="34" charset="0"/>
              <a:buChar char="•"/>
            </a:pPr>
            <a:r>
              <a:rPr lang="en-US" sz="1600" dirty="0">
                <a:solidFill>
                  <a:schemeClr val="accent4">
                    <a:lumMod val="50000"/>
                  </a:schemeClr>
                </a:solidFill>
              </a:rPr>
              <a:t>80% of poverty data under 15% is from Europe and East Asia</a:t>
            </a:r>
          </a:p>
          <a:p>
            <a:pPr marL="285750" indent="-285750">
              <a:buFont typeface="Arial" panose="020B0604020202020204" pitchFamily="34" charset="0"/>
              <a:buChar char="•"/>
            </a:pPr>
            <a:r>
              <a:rPr lang="en-US" sz="1600" dirty="0">
                <a:solidFill>
                  <a:schemeClr val="accent4">
                    <a:lumMod val="50000"/>
                  </a:schemeClr>
                </a:solidFill>
              </a:rPr>
              <a:t>84% of poverty data over 30% is from Africa and Latin America</a:t>
            </a:r>
          </a:p>
        </p:txBody>
      </p:sp>
      <p:pic>
        <p:nvPicPr>
          <p:cNvPr id="11" name="Picture 10">
            <a:extLst>
              <a:ext uri="{FF2B5EF4-FFF2-40B4-BE49-F238E27FC236}">
                <a16:creationId xmlns:a16="http://schemas.microsoft.com/office/drawing/2014/main" id="{61C63712-A195-4633-9FCA-439B2CCB15EC}"/>
              </a:ext>
            </a:extLst>
          </p:cNvPr>
          <p:cNvPicPr>
            <a:picLocks noChangeAspect="1"/>
          </p:cNvPicPr>
          <p:nvPr/>
        </p:nvPicPr>
        <p:blipFill>
          <a:blip r:embed="rId4"/>
          <a:stretch>
            <a:fillRect/>
          </a:stretch>
        </p:blipFill>
        <p:spPr>
          <a:xfrm>
            <a:off x="895145" y="1617010"/>
            <a:ext cx="2324424" cy="438211"/>
          </a:xfrm>
          <a:prstGeom prst="rect">
            <a:avLst/>
          </a:prstGeom>
        </p:spPr>
      </p:pic>
      <p:pic>
        <p:nvPicPr>
          <p:cNvPr id="19" name="Picture 18">
            <a:extLst>
              <a:ext uri="{FF2B5EF4-FFF2-40B4-BE49-F238E27FC236}">
                <a16:creationId xmlns:a16="http://schemas.microsoft.com/office/drawing/2014/main" id="{45DAFFF4-68BB-4690-BAAD-8B1B03983FD9}"/>
              </a:ext>
            </a:extLst>
          </p:cNvPr>
          <p:cNvPicPr>
            <a:picLocks noChangeAspect="1"/>
          </p:cNvPicPr>
          <p:nvPr/>
        </p:nvPicPr>
        <p:blipFill>
          <a:blip r:embed="rId5"/>
          <a:stretch>
            <a:fillRect/>
          </a:stretch>
        </p:blipFill>
        <p:spPr>
          <a:xfrm>
            <a:off x="845984" y="2556091"/>
            <a:ext cx="6939864" cy="3016595"/>
          </a:xfrm>
          <a:prstGeom prst="rect">
            <a:avLst/>
          </a:prstGeom>
        </p:spPr>
      </p:pic>
      <p:sp>
        <p:nvSpPr>
          <p:cNvPr id="20" name="Rectangle 19">
            <a:extLst>
              <a:ext uri="{FF2B5EF4-FFF2-40B4-BE49-F238E27FC236}">
                <a16:creationId xmlns:a16="http://schemas.microsoft.com/office/drawing/2014/main" id="{713A63A0-4DBD-462C-ACBC-C3261E2E4AEC}"/>
              </a:ext>
            </a:extLst>
          </p:cNvPr>
          <p:cNvSpPr/>
          <p:nvPr/>
        </p:nvSpPr>
        <p:spPr>
          <a:xfrm>
            <a:off x="895145" y="4395021"/>
            <a:ext cx="2624803" cy="282633"/>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16E230-94E3-46D4-AAB9-EDF3A1396452}"/>
              </a:ext>
            </a:extLst>
          </p:cNvPr>
          <p:cNvSpPr/>
          <p:nvPr/>
        </p:nvSpPr>
        <p:spPr>
          <a:xfrm>
            <a:off x="3413963" y="2523261"/>
            <a:ext cx="4440096" cy="313029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050C58-C1C7-4C88-87A3-108C34F762CB}"/>
              </a:ext>
            </a:extLst>
          </p:cNvPr>
          <p:cNvSpPr/>
          <p:nvPr/>
        </p:nvSpPr>
        <p:spPr>
          <a:xfrm>
            <a:off x="8877002" y="4975127"/>
            <a:ext cx="2000436" cy="83526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AFBC20-681E-4882-AC0C-44F175BFADFD}"/>
              </a:ext>
            </a:extLst>
          </p:cNvPr>
          <p:cNvSpPr txBox="1"/>
          <p:nvPr/>
        </p:nvSpPr>
        <p:spPr>
          <a:xfrm>
            <a:off x="8567245" y="5913229"/>
            <a:ext cx="2740342"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50000"/>
                  </a:schemeClr>
                </a:solidFill>
              </a:rPr>
              <a:t>Smaller number of records after 2012</a:t>
            </a:r>
          </a:p>
        </p:txBody>
      </p:sp>
    </p:spTree>
    <p:extLst>
      <p:ext uri="{BB962C8B-B14F-4D97-AF65-F5344CB8AC3E}">
        <p14:creationId xmlns:p14="http://schemas.microsoft.com/office/powerpoint/2010/main" val="409308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2" end="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20" grpId="0" animBg="1"/>
      <p:bldP spid="21" grpId="0" animBg="1"/>
      <p:bldP spid="3"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p:txBody>
          <a:bodyPr/>
          <a:lstStyle/>
          <a:p>
            <a:r>
              <a:rPr lang="en-US" dirty="0"/>
              <a:t>EDA – Countries with Highest and Lowest Poverty Rates</a:t>
            </a:r>
          </a:p>
        </p:txBody>
      </p:sp>
      <p:pic>
        <p:nvPicPr>
          <p:cNvPr id="5" name="Picture 4">
            <a:extLst>
              <a:ext uri="{FF2B5EF4-FFF2-40B4-BE49-F238E27FC236}">
                <a16:creationId xmlns:a16="http://schemas.microsoft.com/office/drawing/2014/main" id="{1C10983C-7FBF-440A-AF83-98E26DBE5D58}"/>
              </a:ext>
            </a:extLst>
          </p:cNvPr>
          <p:cNvPicPr>
            <a:picLocks noChangeAspect="1"/>
          </p:cNvPicPr>
          <p:nvPr/>
        </p:nvPicPr>
        <p:blipFill rotWithShape="1">
          <a:blip r:embed="rId2"/>
          <a:srcRect t="9114"/>
          <a:stretch/>
        </p:blipFill>
        <p:spPr>
          <a:xfrm>
            <a:off x="838200" y="2095884"/>
            <a:ext cx="3448531" cy="4207851"/>
          </a:xfrm>
          <a:prstGeom prst="rect">
            <a:avLst/>
          </a:prstGeom>
        </p:spPr>
      </p:pic>
      <p:pic>
        <p:nvPicPr>
          <p:cNvPr id="7" name="Picture 6">
            <a:extLst>
              <a:ext uri="{FF2B5EF4-FFF2-40B4-BE49-F238E27FC236}">
                <a16:creationId xmlns:a16="http://schemas.microsoft.com/office/drawing/2014/main" id="{4A5BEAAE-A932-4E89-A7D0-EEB6751A8C79}"/>
              </a:ext>
            </a:extLst>
          </p:cNvPr>
          <p:cNvPicPr>
            <a:picLocks noChangeAspect="1"/>
          </p:cNvPicPr>
          <p:nvPr/>
        </p:nvPicPr>
        <p:blipFill rotWithShape="1">
          <a:blip r:embed="rId3"/>
          <a:srcRect t="9671" r="38406"/>
          <a:stretch/>
        </p:blipFill>
        <p:spPr>
          <a:xfrm>
            <a:off x="3167742" y="2546408"/>
            <a:ext cx="2141677" cy="4207852"/>
          </a:xfrm>
          <a:prstGeom prst="rect">
            <a:avLst/>
          </a:prstGeom>
        </p:spPr>
      </p:pic>
      <p:pic>
        <p:nvPicPr>
          <p:cNvPr id="9" name="Picture 8">
            <a:extLst>
              <a:ext uri="{FF2B5EF4-FFF2-40B4-BE49-F238E27FC236}">
                <a16:creationId xmlns:a16="http://schemas.microsoft.com/office/drawing/2014/main" id="{27CC59DB-EB07-49AD-BF64-DD28B438E0BD}"/>
              </a:ext>
            </a:extLst>
          </p:cNvPr>
          <p:cNvPicPr>
            <a:picLocks noChangeAspect="1"/>
          </p:cNvPicPr>
          <p:nvPr/>
        </p:nvPicPr>
        <p:blipFill rotWithShape="1">
          <a:blip r:embed="rId4"/>
          <a:srcRect t="8927"/>
          <a:stretch/>
        </p:blipFill>
        <p:spPr>
          <a:xfrm>
            <a:off x="6616273" y="2091121"/>
            <a:ext cx="3229426" cy="4207852"/>
          </a:xfrm>
          <a:prstGeom prst="rect">
            <a:avLst/>
          </a:prstGeom>
        </p:spPr>
      </p:pic>
      <p:pic>
        <p:nvPicPr>
          <p:cNvPr id="11" name="Picture 10">
            <a:extLst>
              <a:ext uri="{FF2B5EF4-FFF2-40B4-BE49-F238E27FC236}">
                <a16:creationId xmlns:a16="http://schemas.microsoft.com/office/drawing/2014/main" id="{03D1C615-D06A-44DA-AEC1-B0E513ACCBA5}"/>
              </a:ext>
            </a:extLst>
          </p:cNvPr>
          <p:cNvPicPr>
            <a:picLocks noChangeAspect="1"/>
          </p:cNvPicPr>
          <p:nvPr/>
        </p:nvPicPr>
        <p:blipFill rotWithShape="1">
          <a:blip r:embed="rId5"/>
          <a:srcRect t="7785" r="28316"/>
          <a:stretch/>
        </p:blipFill>
        <p:spPr>
          <a:xfrm>
            <a:off x="8974394" y="2451143"/>
            <a:ext cx="2287655" cy="4207853"/>
          </a:xfrm>
          <a:prstGeom prst="rect">
            <a:avLst/>
          </a:prstGeom>
        </p:spPr>
      </p:pic>
      <p:sp>
        <p:nvSpPr>
          <p:cNvPr id="12" name="TextBox 11">
            <a:extLst>
              <a:ext uri="{FF2B5EF4-FFF2-40B4-BE49-F238E27FC236}">
                <a16:creationId xmlns:a16="http://schemas.microsoft.com/office/drawing/2014/main" id="{F814A69C-B1DD-4573-8558-785BE9E40D3A}"/>
              </a:ext>
            </a:extLst>
          </p:cNvPr>
          <p:cNvSpPr txBox="1"/>
          <p:nvPr/>
        </p:nvSpPr>
        <p:spPr>
          <a:xfrm>
            <a:off x="1698865" y="1286705"/>
            <a:ext cx="2937754" cy="369332"/>
          </a:xfrm>
          <a:prstGeom prst="rect">
            <a:avLst/>
          </a:prstGeom>
          <a:noFill/>
        </p:spPr>
        <p:txBody>
          <a:bodyPr wrap="square" rtlCol="0">
            <a:spAutoFit/>
          </a:bodyPr>
          <a:lstStyle/>
          <a:p>
            <a:pPr algn="ctr"/>
            <a:r>
              <a:rPr lang="en-US" b="1" u="sng" dirty="0">
                <a:solidFill>
                  <a:schemeClr val="accent4">
                    <a:lumMod val="50000"/>
                  </a:schemeClr>
                </a:solidFill>
              </a:rPr>
              <a:t>Recorded years of Poverty</a:t>
            </a:r>
          </a:p>
        </p:txBody>
      </p:sp>
      <p:sp>
        <p:nvSpPr>
          <p:cNvPr id="15" name="TextBox 14">
            <a:extLst>
              <a:ext uri="{FF2B5EF4-FFF2-40B4-BE49-F238E27FC236}">
                <a16:creationId xmlns:a16="http://schemas.microsoft.com/office/drawing/2014/main" id="{01B429C8-FF49-4A31-8FA4-3C0F17B85337}"/>
              </a:ext>
            </a:extLst>
          </p:cNvPr>
          <p:cNvSpPr txBox="1"/>
          <p:nvPr/>
        </p:nvSpPr>
        <p:spPr>
          <a:xfrm>
            <a:off x="7281681" y="1286705"/>
            <a:ext cx="3229426" cy="369332"/>
          </a:xfrm>
          <a:prstGeom prst="rect">
            <a:avLst/>
          </a:prstGeom>
          <a:noFill/>
        </p:spPr>
        <p:txBody>
          <a:bodyPr wrap="square" rtlCol="0">
            <a:spAutoFit/>
          </a:bodyPr>
          <a:lstStyle/>
          <a:p>
            <a:pPr algn="ctr"/>
            <a:r>
              <a:rPr lang="en-US" b="1" u="sng" dirty="0">
                <a:solidFill>
                  <a:schemeClr val="accent4">
                    <a:lumMod val="50000"/>
                  </a:schemeClr>
                </a:solidFill>
              </a:rPr>
              <a:t>Average Poverty% (2005-2015)</a:t>
            </a:r>
          </a:p>
        </p:txBody>
      </p:sp>
      <p:sp>
        <p:nvSpPr>
          <p:cNvPr id="16" name="TextBox 15">
            <a:extLst>
              <a:ext uri="{FF2B5EF4-FFF2-40B4-BE49-F238E27FC236}">
                <a16:creationId xmlns:a16="http://schemas.microsoft.com/office/drawing/2014/main" id="{E00094F9-C97A-40D6-8573-6A6180967C74}"/>
              </a:ext>
            </a:extLst>
          </p:cNvPr>
          <p:cNvSpPr txBox="1"/>
          <p:nvPr/>
        </p:nvSpPr>
        <p:spPr>
          <a:xfrm>
            <a:off x="674705" y="1721789"/>
            <a:ext cx="2937754" cy="338554"/>
          </a:xfrm>
          <a:prstGeom prst="rect">
            <a:avLst/>
          </a:prstGeom>
          <a:noFill/>
        </p:spPr>
        <p:txBody>
          <a:bodyPr wrap="square" rtlCol="0">
            <a:spAutoFit/>
          </a:bodyPr>
          <a:lstStyle/>
          <a:p>
            <a:pPr algn="ctr"/>
            <a:r>
              <a:rPr lang="en-US" sz="1600" dirty="0">
                <a:solidFill>
                  <a:schemeClr val="accent4">
                    <a:lumMod val="50000"/>
                  </a:schemeClr>
                </a:solidFill>
              </a:rPr>
              <a:t>15 Highest Recorded Years</a:t>
            </a:r>
          </a:p>
        </p:txBody>
      </p:sp>
      <p:sp>
        <p:nvSpPr>
          <p:cNvPr id="17" name="TextBox 16">
            <a:extLst>
              <a:ext uri="{FF2B5EF4-FFF2-40B4-BE49-F238E27FC236}">
                <a16:creationId xmlns:a16="http://schemas.microsoft.com/office/drawing/2014/main" id="{C0C84CB3-9FDC-4969-AF38-075928C5A922}"/>
              </a:ext>
            </a:extLst>
          </p:cNvPr>
          <p:cNvSpPr txBox="1"/>
          <p:nvPr/>
        </p:nvSpPr>
        <p:spPr>
          <a:xfrm>
            <a:off x="2942865" y="2084217"/>
            <a:ext cx="2937754" cy="338554"/>
          </a:xfrm>
          <a:prstGeom prst="rect">
            <a:avLst/>
          </a:prstGeom>
          <a:noFill/>
        </p:spPr>
        <p:txBody>
          <a:bodyPr wrap="square" rtlCol="0">
            <a:spAutoFit/>
          </a:bodyPr>
          <a:lstStyle/>
          <a:p>
            <a:pPr algn="ctr"/>
            <a:r>
              <a:rPr lang="en-US" sz="1600" dirty="0">
                <a:solidFill>
                  <a:schemeClr val="accent4">
                    <a:lumMod val="50000"/>
                  </a:schemeClr>
                </a:solidFill>
              </a:rPr>
              <a:t>15 Lowest Recorded Years</a:t>
            </a:r>
          </a:p>
        </p:txBody>
      </p:sp>
      <p:sp>
        <p:nvSpPr>
          <p:cNvPr id="18" name="TextBox 17">
            <a:extLst>
              <a:ext uri="{FF2B5EF4-FFF2-40B4-BE49-F238E27FC236}">
                <a16:creationId xmlns:a16="http://schemas.microsoft.com/office/drawing/2014/main" id="{ECD57884-9E51-4275-8BFE-2036D7D0C9AC}"/>
              </a:ext>
            </a:extLst>
          </p:cNvPr>
          <p:cNvSpPr txBox="1"/>
          <p:nvPr/>
        </p:nvSpPr>
        <p:spPr>
          <a:xfrm>
            <a:off x="6357266" y="1717134"/>
            <a:ext cx="3738455" cy="338554"/>
          </a:xfrm>
          <a:prstGeom prst="rect">
            <a:avLst/>
          </a:prstGeom>
          <a:noFill/>
        </p:spPr>
        <p:txBody>
          <a:bodyPr wrap="square" rtlCol="0">
            <a:spAutoFit/>
          </a:bodyPr>
          <a:lstStyle/>
          <a:p>
            <a:pPr algn="ctr"/>
            <a:r>
              <a:rPr lang="en-US" sz="1600" dirty="0">
                <a:solidFill>
                  <a:schemeClr val="accent4">
                    <a:lumMod val="50000"/>
                  </a:schemeClr>
                </a:solidFill>
              </a:rPr>
              <a:t>Highest Avg Poverty% by Country</a:t>
            </a:r>
          </a:p>
        </p:txBody>
      </p:sp>
      <p:sp>
        <p:nvSpPr>
          <p:cNvPr id="19" name="TextBox 18">
            <a:extLst>
              <a:ext uri="{FF2B5EF4-FFF2-40B4-BE49-F238E27FC236}">
                <a16:creationId xmlns:a16="http://schemas.microsoft.com/office/drawing/2014/main" id="{B4A9CAD0-218E-4C89-9D83-0F287630D0BA}"/>
              </a:ext>
            </a:extLst>
          </p:cNvPr>
          <p:cNvSpPr txBox="1"/>
          <p:nvPr/>
        </p:nvSpPr>
        <p:spPr>
          <a:xfrm>
            <a:off x="8641879" y="2102358"/>
            <a:ext cx="3738455" cy="338554"/>
          </a:xfrm>
          <a:prstGeom prst="rect">
            <a:avLst/>
          </a:prstGeom>
          <a:noFill/>
        </p:spPr>
        <p:txBody>
          <a:bodyPr wrap="square" rtlCol="0">
            <a:spAutoFit/>
          </a:bodyPr>
          <a:lstStyle/>
          <a:p>
            <a:pPr algn="ctr"/>
            <a:r>
              <a:rPr lang="en-US" sz="1600" dirty="0">
                <a:solidFill>
                  <a:schemeClr val="accent4">
                    <a:lumMod val="50000"/>
                  </a:schemeClr>
                </a:solidFill>
              </a:rPr>
              <a:t>Lowest Avg Poverty% by Country</a:t>
            </a:r>
          </a:p>
        </p:txBody>
      </p:sp>
      <p:cxnSp>
        <p:nvCxnSpPr>
          <p:cNvPr id="4" name="Straight Connector 3">
            <a:extLst>
              <a:ext uri="{FF2B5EF4-FFF2-40B4-BE49-F238E27FC236}">
                <a16:creationId xmlns:a16="http://schemas.microsoft.com/office/drawing/2014/main" id="{4368207B-0458-4ED9-8B24-7AA6EC203E2E}"/>
              </a:ext>
            </a:extLst>
          </p:cNvPr>
          <p:cNvCxnSpPr/>
          <p:nvPr/>
        </p:nvCxnSpPr>
        <p:spPr>
          <a:xfrm>
            <a:off x="1082351" y="3125755"/>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90812E1-2EB2-4D68-A47A-09470D3C3AD9}"/>
              </a:ext>
            </a:extLst>
          </p:cNvPr>
          <p:cNvSpPr/>
          <p:nvPr/>
        </p:nvSpPr>
        <p:spPr>
          <a:xfrm>
            <a:off x="3493629" y="2810878"/>
            <a:ext cx="1037254" cy="1602502"/>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098936A-83C0-4A6C-81B8-A6854987C116}"/>
              </a:ext>
            </a:extLst>
          </p:cNvPr>
          <p:cNvCxnSpPr/>
          <p:nvPr/>
        </p:nvCxnSpPr>
        <p:spPr>
          <a:xfrm>
            <a:off x="1082351" y="3660710"/>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3B70EB-C854-4773-B1CD-061D047484C5}"/>
              </a:ext>
            </a:extLst>
          </p:cNvPr>
          <p:cNvCxnSpPr/>
          <p:nvPr/>
        </p:nvCxnSpPr>
        <p:spPr>
          <a:xfrm>
            <a:off x="1082351" y="4220547"/>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C1A47B-ED8A-48EA-B623-3F79B1BB819F}"/>
              </a:ext>
            </a:extLst>
          </p:cNvPr>
          <p:cNvCxnSpPr/>
          <p:nvPr/>
        </p:nvCxnSpPr>
        <p:spPr>
          <a:xfrm>
            <a:off x="1082351" y="4425821"/>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9FDE6DC-7C14-474A-8CD3-F460AADE1475}"/>
              </a:ext>
            </a:extLst>
          </p:cNvPr>
          <p:cNvCxnSpPr/>
          <p:nvPr/>
        </p:nvCxnSpPr>
        <p:spPr>
          <a:xfrm>
            <a:off x="3612459" y="4587552"/>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D767299-A70E-434D-92D8-B2762AC30790}"/>
              </a:ext>
            </a:extLst>
          </p:cNvPr>
          <p:cNvCxnSpPr/>
          <p:nvPr/>
        </p:nvCxnSpPr>
        <p:spPr>
          <a:xfrm>
            <a:off x="3612459" y="5436637"/>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09EFBA-6D6F-4CD5-B670-5634AF3FCFE4}"/>
              </a:ext>
            </a:extLst>
          </p:cNvPr>
          <p:cNvCxnSpPr/>
          <p:nvPr/>
        </p:nvCxnSpPr>
        <p:spPr>
          <a:xfrm>
            <a:off x="3612459" y="5931160"/>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30BB87-75D7-48CD-A33A-036D7C789E41}"/>
              </a:ext>
            </a:extLst>
          </p:cNvPr>
          <p:cNvCxnSpPr/>
          <p:nvPr/>
        </p:nvCxnSpPr>
        <p:spPr>
          <a:xfrm>
            <a:off x="3698032" y="6723159"/>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905DBC-5C97-43EB-9C04-1EE023FBFE58}"/>
              </a:ext>
            </a:extLst>
          </p:cNvPr>
          <p:cNvSpPr txBox="1"/>
          <p:nvPr/>
        </p:nvSpPr>
        <p:spPr>
          <a:xfrm>
            <a:off x="746448" y="6298973"/>
            <a:ext cx="2747179"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50000"/>
                  </a:schemeClr>
                </a:solidFill>
              </a:rPr>
              <a:t>Repeat Actors</a:t>
            </a:r>
          </a:p>
          <a:p>
            <a:pPr marL="285750" indent="-285750">
              <a:buFont typeface="Arial" panose="020B0604020202020204" pitchFamily="34" charset="0"/>
              <a:buChar char="•"/>
            </a:pPr>
            <a:r>
              <a:rPr lang="en-US" dirty="0">
                <a:solidFill>
                  <a:schemeClr val="accent4">
                    <a:lumMod val="50000"/>
                  </a:schemeClr>
                </a:solidFill>
              </a:rPr>
              <a:t>Lowest %</a:t>
            </a:r>
            <a:r>
              <a:rPr lang="en-US" dirty="0" err="1">
                <a:solidFill>
                  <a:schemeClr val="accent4">
                    <a:lumMod val="50000"/>
                  </a:schemeClr>
                </a:solidFill>
              </a:rPr>
              <a:t>pov</a:t>
            </a:r>
            <a:r>
              <a:rPr lang="en-US" dirty="0">
                <a:solidFill>
                  <a:schemeClr val="accent4">
                    <a:lumMod val="50000"/>
                  </a:schemeClr>
                </a:solidFill>
              </a:rPr>
              <a:t> – Belarus?</a:t>
            </a:r>
          </a:p>
        </p:txBody>
      </p:sp>
      <p:sp>
        <p:nvSpPr>
          <p:cNvPr id="30" name="TextBox 29">
            <a:extLst>
              <a:ext uri="{FF2B5EF4-FFF2-40B4-BE49-F238E27FC236}">
                <a16:creationId xmlns:a16="http://schemas.microsoft.com/office/drawing/2014/main" id="{E2FE1876-C8B6-4E35-9A51-03F6FD1A020B}"/>
              </a:ext>
            </a:extLst>
          </p:cNvPr>
          <p:cNvSpPr txBox="1"/>
          <p:nvPr/>
        </p:nvSpPr>
        <p:spPr>
          <a:xfrm>
            <a:off x="6506546" y="6293562"/>
            <a:ext cx="2747179"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50000"/>
                  </a:schemeClr>
                </a:solidFill>
              </a:rPr>
              <a:t>Large %</a:t>
            </a:r>
            <a:r>
              <a:rPr lang="en-US" dirty="0" err="1">
                <a:solidFill>
                  <a:schemeClr val="accent4">
                    <a:lumMod val="50000"/>
                  </a:schemeClr>
                </a:solidFill>
              </a:rPr>
              <a:t>pov</a:t>
            </a:r>
            <a:r>
              <a:rPr lang="en-US" dirty="0">
                <a:solidFill>
                  <a:schemeClr val="accent4">
                    <a:lumMod val="50000"/>
                  </a:schemeClr>
                </a:solidFill>
              </a:rPr>
              <a:t> values</a:t>
            </a:r>
          </a:p>
        </p:txBody>
      </p:sp>
      <p:sp>
        <p:nvSpPr>
          <p:cNvPr id="31" name="Rectangle 30">
            <a:extLst>
              <a:ext uri="{FF2B5EF4-FFF2-40B4-BE49-F238E27FC236}">
                <a16:creationId xmlns:a16="http://schemas.microsoft.com/office/drawing/2014/main" id="{A26456FD-6A1D-47B0-BBF1-D66BD434E5D1}"/>
              </a:ext>
            </a:extLst>
          </p:cNvPr>
          <p:cNvSpPr/>
          <p:nvPr/>
        </p:nvSpPr>
        <p:spPr>
          <a:xfrm>
            <a:off x="7857448" y="2324504"/>
            <a:ext cx="738090" cy="1336206"/>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51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8" grpId="0"/>
      <p:bldP spid="19" grpId="0"/>
      <p:bldP spid="20" grpId="0" animBg="1"/>
      <p:bldP spid="30" grpId="0"/>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FC6408-2E17-4F9B-8194-C62E690D96B4}"/>
              </a:ext>
            </a:extLst>
          </p:cNvPr>
          <p:cNvPicPr>
            <a:picLocks noChangeAspect="1"/>
          </p:cNvPicPr>
          <p:nvPr/>
        </p:nvPicPr>
        <p:blipFill>
          <a:blip r:embed="rId2"/>
          <a:stretch>
            <a:fillRect/>
          </a:stretch>
        </p:blipFill>
        <p:spPr>
          <a:xfrm>
            <a:off x="932006" y="1736823"/>
            <a:ext cx="6763694" cy="609685"/>
          </a:xfrm>
          <a:prstGeom prst="rect">
            <a:avLst/>
          </a:prstGeom>
        </p:spPr>
      </p:pic>
      <p:pic>
        <p:nvPicPr>
          <p:cNvPr id="6" name="Picture 5">
            <a:extLst>
              <a:ext uri="{FF2B5EF4-FFF2-40B4-BE49-F238E27FC236}">
                <a16:creationId xmlns:a16="http://schemas.microsoft.com/office/drawing/2014/main" id="{91560609-F859-46A8-A890-F5DDD36AF9BD}"/>
              </a:ext>
            </a:extLst>
          </p:cNvPr>
          <p:cNvPicPr>
            <a:picLocks noChangeAspect="1"/>
          </p:cNvPicPr>
          <p:nvPr/>
        </p:nvPicPr>
        <p:blipFill>
          <a:blip r:embed="rId3"/>
          <a:stretch>
            <a:fillRect/>
          </a:stretch>
        </p:blipFill>
        <p:spPr>
          <a:xfrm>
            <a:off x="989164" y="2516602"/>
            <a:ext cx="6706536" cy="619211"/>
          </a:xfrm>
          <a:prstGeom prst="rect">
            <a:avLst/>
          </a:prstGeom>
        </p:spPr>
      </p:pic>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a:xfrm>
            <a:off x="838200" y="292515"/>
            <a:ext cx="10591800" cy="843558"/>
          </a:xfrm>
        </p:spPr>
        <p:txBody>
          <a:bodyPr>
            <a:normAutofit/>
          </a:bodyPr>
          <a:lstStyle/>
          <a:p>
            <a:r>
              <a:rPr lang="en-US" dirty="0"/>
              <a:t>EDA – Fringe Poverty Values vs Feature Values</a:t>
            </a:r>
          </a:p>
        </p:txBody>
      </p:sp>
      <p:sp>
        <p:nvSpPr>
          <p:cNvPr id="13" name="TextBox 12">
            <a:extLst>
              <a:ext uri="{FF2B5EF4-FFF2-40B4-BE49-F238E27FC236}">
                <a16:creationId xmlns:a16="http://schemas.microsoft.com/office/drawing/2014/main" id="{6E3AC173-AD9E-45F5-BFC5-96AF465ACCDA}"/>
              </a:ext>
            </a:extLst>
          </p:cNvPr>
          <p:cNvSpPr txBox="1"/>
          <p:nvPr/>
        </p:nvSpPr>
        <p:spPr>
          <a:xfrm>
            <a:off x="838200" y="1359930"/>
            <a:ext cx="3203978" cy="369332"/>
          </a:xfrm>
          <a:prstGeom prst="rect">
            <a:avLst/>
          </a:prstGeom>
          <a:noFill/>
        </p:spPr>
        <p:txBody>
          <a:bodyPr wrap="square" rtlCol="0">
            <a:spAutoFit/>
          </a:bodyPr>
          <a:lstStyle/>
          <a:p>
            <a:r>
              <a:rPr lang="en-US" b="1" u="sng" dirty="0">
                <a:solidFill>
                  <a:schemeClr val="accent4">
                    <a:lumMod val="50000"/>
                  </a:schemeClr>
                </a:solidFill>
              </a:rPr>
              <a:t>CPIA Scores</a:t>
            </a:r>
          </a:p>
        </p:txBody>
      </p:sp>
      <p:sp>
        <p:nvSpPr>
          <p:cNvPr id="18" name="TextBox 17">
            <a:extLst>
              <a:ext uri="{FF2B5EF4-FFF2-40B4-BE49-F238E27FC236}">
                <a16:creationId xmlns:a16="http://schemas.microsoft.com/office/drawing/2014/main" id="{C20D6995-8E82-4E54-94F4-C8D0982D65C3}"/>
              </a:ext>
            </a:extLst>
          </p:cNvPr>
          <p:cNvSpPr txBox="1"/>
          <p:nvPr/>
        </p:nvSpPr>
        <p:spPr>
          <a:xfrm>
            <a:off x="7772123" y="1386602"/>
            <a:ext cx="3203978" cy="646331"/>
          </a:xfrm>
          <a:prstGeom prst="rect">
            <a:avLst/>
          </a:prstGeom>
          <a:noFill/>
        </p:spPr>
        <p:txBody>
          <a:bodyPr wrap="square" rtlCol="0">
            <a:spAutoFit/>
          </a:bodyPr>
          <a:lstStyle/>
          <a:p>
            <a:r>
              <a:rPr lang="en-US" b="1" u="sng" dirty="0">
                <a:solidFill>
                  <a:schemeClr val="accent4">
                    <a:lumMod val="50000"/>
                  </a:schemeClr>
                </a:solidFill>
              </a:rPr>
              <a:t>Education</a:t>
            </a:r>
            <a:br>
              <a:rPr lang="en-US" b="1" u="sng" dirty="0">
                <a:solidFill>
                  <a:schemeClr val="accent4">
                    <a:lumMod val="50000"/>
                  </a:schemeClr>
                </a:solidFill>
              </a:rPr>
            </a:br>
            <a:endParaRPr lang="en-US" b="1" u="sng" dirty="0">
              <a:solidFill>
                <a:schemeClr val="accent4">
                  <a:lumMod val="50000"/>
                </a:schemeClr>
              </a:solidFill>
            </a:endParaRPr>
          </a:p>
        </p:txBody>
      </p:sp>
      <p:sp>
        <p:nvSpPr>
          <p:cNvPr id="27" name="TextBox 26">
            <a:extLst>
              <a:ext uri="{FF2B5EF4-FFF2-40B4-BE49-F238E27FC236}">
                <a16:creationId xmlns:a16="http://schemas.microsoft.com/office/drawing/2014/main" id="{EFF3A5D9-BA39-420D-B54C-D009AADB1E51}"/>
              </a:ext>
            </a:extLst>
          </p:cNvPr>
          <p:cNvSpPr txBox="1"/>
          <p:nvPr/>
        </p:nvSpPr>
        <p:spPr>
          <a:xfrm>
            <a:off x="5668926" y="4064925"/>
            <a:ext cx="3203978" cy="369332"/>
          </a:xfrm>
          <a:prstGeom prst="rect">
            <a:avLst/>
          </a:prstGeom>
          <a:noFill/>
        </p:spPr>
        <p:txBody>
          <a:bodyPr wrap="square" rtlCol="0">
            <a:spAutoFit/>
          </a:bodyPr>
          <a:lstStyle/>
          <a:p>
            <a:pPr algn="ctr"/>
            <a:r>
              <a:rPr lang="en-US" b="1" u="sng" dirty="0">
                <a:solidFill>
                  <a:schemeClr val="accent4">
                    <a:lumMod val="50000"/>
                  </a:schemeClr>
                </a:solidFill>
              </a:rPr>
              <a:t>Trade Values</a:t>
            </a:r>
          </a:p>
        </p:txBody>
      </p:sp>
      <p:sp>
        <p:nvSpPr>
          <p:cNvPr id="34" name="TextBox 33">
            <a:extLst>
              <a:ext uri="{FF2B5EF4-FFF2-40B4-BE49-F238E27FC236}">
                <a16:creationId xmlns:a16="http://schemas.microsoft.com/office/drawing/2014/main" id="{BF2853F3-B295-4A98-9C00-9F64649B38AE}"/>
              </a:ext>
            </a:extLst>
          </p:cNvPr>
          <p:cNvSpPr txBox="1"/>
          <p:nvPr/>
        </p:nvSpPr>
        <p:spPr>
          <a:xfrm>
            <a:off x="838200" y="4053250"/>
            <a:ext cx="3203978" cy="369332"/>
          </a:xfrm>
          <a:prstGeom prst="rect">
            <a:avLst/>
          </a:prstGeom>
          <a:noFill/>
        </p:spPr>
        <p:txBody>
          <a:bodyPr wrap="square" rtlCol="0">
            <a:spAutoFit/>
          </a:bodyPr>
          <a:lstStyle/>
          <a:p>
            <a:r>
              <a:rPr lang="en-US" b="1" u="sng" dirty="0">
                <a:solidFill>
                  <a:schemeClr val="accent4">
                    <a:lumMod val="50000"/>
                  </a:schemeClr>
                </a:solidFill>
              </a:rPr>
              <a:t>Income</a:t>
            </a:r>
          </a:p>
        </p:txBody>
      </p:sp>
      <p:cxnSp>
        <p:nvCxnSpPr>
          <p:cNvPr id="44" name="Straight Arrow Connector 43">
            <a:extLst>
              <a:ext uri="{FF2B5EF4-FFF2-40B4-BE49-F238E27FC236}">
                <a16:creationId xmlns:a16="http://schemas.microsoft.com/office/drawing/2014/main" id="{F7F2B374-B8FD-4606-87EA-F23EF0E1560B}"/>
              </a:ext>
            </a:extLst>
          </p:cNvPr>
          <p:cNvCxnSpPr/>
          <p:nvPr/>
        </p:nvCxnSpPr>
        <p:spPr>
          <a:xfrm>
            <a:off x="7565071" y="2312199"/>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766C62B-346A-4442-AC73-16F2C2FE1604}"/>
              </a:ext>
            </a:extLst>
          </p:cNvPr>
          <p:cNvPicPr>
            <a:picLocks noChangeAspect="1"/>
          </p:cNvPicPr>
          <p:nvPr/>
        </p:nvPicPr>
        <p:blipFill>
          <a:blip r:embed="rId4"/>
          <a:stretch>
            <a:fillRect/>
          </a:stretch>
        </p:blipFill>
        <p:spPr>
          <a:xfrm>
            <a:off x="930870" y="4410906"/>
            <a:ext cx="5620534" cy="657317"/>
          </a:xfrm>
          <a:prstGeom prst="rect">
            <a:avLst/>
          </a:prstGeom>
        </p:spPr>
      </p:pic>
      <p:pic>
        <p:nvPicPr>
          <p:cNvPr id="17" name="Picture 16">
            <a:extLst>
              <a:ext uri="{FF2B5EF4-FFF2-40B4-BE49-F238E27FC236}">
                <a16:creationId xmlns:a16="http://schemas.microsoft.com/office/drawing/2014/main" id="{15C2A157-DF8E-49D7-BFBC-C0F2D1BC2406}"/>
              </a:ext>
            </a:extLst>
          </p:cNvPr>
          <p:cNvPicPr>
            <a:picLocks noChangeAspect="1"/>
          </p:cNvPicPr>
          <p:nvPr/>
        </p:nvPicPr>
        <p:blipFill>
          <a:blip r:embed="rId5"/>
          <a:stretch>
            <a:fillRect/>
          </a:stretch>
        </p:blipFill>
        <p:spPr>
          <a:xfrm>
            <a:off x="1007080" y="5204309"/>
            <a:ext cx="5544324" cy="666843"/>
          </a:xfrm>
          <a:prstGeom prst="rect">
            <a:avLst/>
          </a:prstGeom>
        </p:spPr>
      </p:pic>
      <p:pic>
        <p:nvPicPr>
          <p:cNvPr id="21" name="Picture 20">
            <a:extLst>
              <a:ext uri="{FF2B5EF4-FFF2-40B4-BE49-F238E27FC236}">
                <a16:creationId xmlns:a16="http://schemas.microsoft.com/office/drawing/2014/main" id="{BA9F0AE8-FAD3-4A56-9523-71041EA72B3B}"/>
              </a:ext>
            </a:extLst>
          </p:cNvPr>
          <p:cNvPicPr>
            <a:picLocks noChangeAspect="1"/>
          </p:cNvPicPr>
          <p:nvPr/>
        </p:nvPicPr>
        <p:blipFill>
          <a:blip r:embed="rId6"/>
          <a:stretch>
            <a:fillRect/>
          </a:stretch>
        </p:blipFill>
        <p:spPr>
          <a:xfrm>
            <a:off x="6703410" y="4409415"/>
            <a:ext cx="4726590" cy="647790"/>
          </a:xfrm>
          <a:prstGeom prst="rect">
            <a:avLst/>
          </a:prstGeom>
        </p:spPr>
      </p:pic>
      <p:pic>
        <p:nvPicPr>
          <p:cNvPr id="25" name="Picture 24">
            <a:extLst>
              <a:ext uri="{FF2B5EF4-FFF2-40B4-BE49-F238E27FC236}">
                <a16:creationId xmlns:a16="http://schemas.microsoft.com/office/drawing/2014/main" id="{4A497ED3-2161-4C94-918F-70B658A01D8C}"/>
              </a:ext>
            </a:extLst>
          </p:cNvPr>
          <p:cNvPicPr>
            <a:picLocks noChangeAspect="1"/>
          </p:cNvPicPr>
          <p:nvPr/>
        </p:nvPicPr>
        <p:blipFill>
          <a:blip r:embed="rId7"/>
          <a:stretch>
            <a:fillRect/>
          </a:stretch>
        </p:blipFill>
        <p:spPr>
          <a:xfrm>
            <a:off x="6703410" y="5204309"/>
            <a:ext cx="4680700" cy="666843"/>
          </a:xfrm>
          <a:prstGeom prst="rect">
            <a:avLst/>
          </a:prstGeom>
        </p:spPr>
      </p:pic>
      <p:pic>
        <p:nvPicPr>
          <p:cNvPr id="30" name="Picture 29">
            <a:extLst>
              <a:ext uri="{FF2B5EF4-FFF2-40B4-BE49-F238E27FC236}">
                <a16:creationId xmlns:a16="http://schemas.microsoft.com/office/drawing/2014/main" id="{7D66C1D8-4EDA-495C-B73F-36B6E1E198A8}"/>
              </a:ext>
            </a:extLst>
          </p:cNvPr>
          <p:cNvPicPr>
            <a:picLocks noChangeAspect="1"/>
          </p:cNvPicPr>
          <p:nvPr/>
        </p:nvPicPr>
        <p:blipFill>
          <a:blip r:embed="rId8"/>
          <a:stretch>
            <a:fillRect/>
          </a:stretch>
        </p:blipFill>
        <p:spPr>
          <a:xfrm>
            <a:off x="7772123" y="1736823"/>
            <a:ext cx="3657877" cy="695422"/>
          </a:xfrm>
          <a:prstGeom prst="rect">
            <a:avLst/>
          </a:prstGeom>
        </p:spPr>
      </p:pic>
      <p:pic>
        <p:nvPicPr>
          <p:cNvPr id="32" name="Picture 31">
            <a:extLst>
              <a:ext uri="{FF2B5EF4-FFF2-40B4-BE49-F238E27FC236}">
                <a16:creationId xmlns:a16="http://schemas.microsoft.com/office/drawing/2014/main" id="{F1D5FE4A-10F4-4B69-9ACA-2F8508837E2C}"/>
              </a:ext>
            </a:extLst>
          </p:cNvPr>
          <p:cNvPicPr>
            <a:picLocks noChangeAspect="1"/>
          </p:cNvPicPr>
          <p:nvPr/>
        </p:nvPicPr>
        <p:blipFill>
          <a:blip r:embed="rId9"/>
          <a:stretch>
            <a:fillRect/>
          </a:stretch>
        </p:blipFill>
        <p:spPr>
          <a:xfrm>
            <a:off x="7819756" y="2529347"/>
            <a:ext cx="3613912" cy="676369"/>
          </a:xfrm>
          <a:prstGeom prst="rect">
            <a:avLst/>
          </a:prstGeom>
        </p:spPr>
      </p:pic>
      <p:sp>
        <p:nvSpPr>
          <p:cNvPr id="43" name="TextBox 42">
            <a:extLst>
              <a:ext uri="{FF2B5EF4-FFF2-40B4-BE49-F238E27FC236}">
                <a16:creationId xmlns:a16="http://schemas.microsoft.com/office/drawing/2014/main" id="{27D2BF85-2DEA-4A5C-AEBD-1AA9F21E4CA1}"/>
              </a:ext>
            </a:extLst>
          </p:cNvPr>
          <p:cNvSpPr txBox="1"/>
          <p:nvPr/>
        </p:nvSpPr>
        <p:spPr>
          <a:xfrm rot="20150960">
            <a:off x="10971449" y="3094602"/>
            <a:ext cx="1129004" cy="369332"/>
          </a:xfrm>
          <a:prstGeom prst="rect">
            <a:avLst/>
          </a:prstGeom>
          <a:noFill/>
        </p:spPr>
        <p:txBody>
          <a:bodyPr wrap="square" rtlCol="0">
            <a:spAutoFit/>
          </a:bodyPr>
          <a:lstStyle/>
          <a:p>
            <a:r>
              <a:rPr lang="en-US" dirty="0"/>
              <a:t>+87%</a:t>
            </a:r>
            <a:r>
              <a:rPr lang="en-US" dirty="0">
                <a:latin typeface="Symbol" panose="05050102010706020507" pitchFamily="18" charset="2"/>
              </a:rPr>
              <a:t> D</a:t>
            </a:r>
            <a:endParaRPr lang="en-US" dirty="0"/>
          </a:p>
        </p:txBody>
      </p:sp>
      <p:cxnSp>
        <p:nvCxnSpPr>
          <p:cNvPr id="19" name="Straight Arrow Connector 18">
            <a:extLst>
              <a:ext uri="{FF2B5EF4-FFF2-40B4-BE49-F238E27FC236}">
                <a16:creationId xmlns:a16="http://schemas.microsoft.com/office/drawing/2014/main" id="{1941A727-44B6-468F-8AF3-4CFE4D0DDED1}"/>
              </a:ext>
            </a:extLst>
          </p:cNvPr>
          <p:cNvCxnSpPr/>
          <p:nvPr/>
        </p:nvCxnSpPr>
        <p:spPr>
          <a:xfrm>
            <a:off x="11394495" y="2346508"/>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CD771F-9A00-4900-98CD-7EF8296A8F39}"/>
              </a:ext>
            </a:extLst>
          </p:cNvPr>
          <p:cNvSpPr txBox="1"/>
          <p:nvPr/>
        </p:nvSpPr>
        <p:spPr>
          <a:xfrm rot="20150960">
            <a:off x="7337140" y="3048248"/>
            <a:ext cx="1129004" cy="369332"/>
          </a:xfrm>
          <a:prstGeom prst="rect">
            <a:avLst/>
          </a:prstGeom>
          <a:noFill/>
        </p:spPr>
        <p:txBody>
          <a:bodyPr wrap="square" rtlCol="0">
            <a:spAutoFit/>
          </a:bodyPr>
          <a:lstStyle/>
          <a:p>
            <a:r>
              <a:rPr lang="en-US" dirty="0"/>
              <a:t>0%</a:t>
            </a:r>
            <a:r>
              <a:rPr lang="en-US" dirty="0">
                <a:latin typeface="Symbol" panose="05050102010706020507" pitchFamily="18" charset="2"/>
              </a:rPr>
              <a:t> D</a:t>
            </a:r>
            <a:endParaRPr lang="en-US" dirty="0"/>
          </a:p>
        </p:txBody>
      </p:sp>
      <p:cxnSp>
        <p:nvCxnSpPr>
          <p:cNvPr id="22" name="Straight Arrow Connector 21">
            <a:extLst>
              <a:ext uri="{FF2B5EF4-FFF2-40B4-BE49-F238E27FC236}">
                <a16:creationId xmlns:a16="http://schemas.microsoft.com/office/drawing/2014/main" id="{5A2EFAEC-80A2-4692-8FF0-1994DD5912D2}"/>
              </a:ext>
            </a:extLst>
          </p:cNvPr>
          <p:cNvCxnSpPr/>
          <p:nvPr/>
        </p:nvCxnSpPr>
        <p:spPr>
          <a:xfrm>
            <a:off x="6092375" y="4932025"/>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CBBDBDD-6E35-4A7A-A553-4D14F93609FE}"/>
              </a:ext>
            </a:extLst>
          </p:cNvPr>
          <p:cNvSpPr txBox="1"/>
          <p:nvPr/>
        </p:nvSpPr>
        <p:spPr>
          <a:xfrm rot="20150960">
            <a:off x="5472259" y="5822571"/>
            <a:ext cx="1129004" cy="369332"/>
          </a:xfrm>
          <a:prstGeom prst="rect">
            <a:avLst/>
          </a:prstGeom>
          <a:noFill/>
        </p:spPr>
        <p:txBody>
          <a:bodyPr wrap="square" rtlCol="0">
            <a:spAutoFit/>
          </a:bodyPr>
          <a:lstStyle/>
          <a:p>
            <a:r>
              <a:rPr lang="en-US" dirty="0"/>
              <a:t>+16%</a:t>
            </a:r>
            <a:r>
              <a:rPr lang="en-US" dirty="0">
                <a:latin typeface="Symbol" panose="05050102010706020507" pitchFamily="18" charset="2"/>
              </a:rPr>
              <a:t> D</a:t>
            </a:r>
            <a:endParaRPr lang="en-US" dirty="0"/>
          </a:p>
        </p:txBody>
      </p:sp>
      <p:sp>
        <p:nvSpPr>
          <p:cNvPr id="24" name="TextBox 23">
            <a:extLst>
              <a:ext uri="{FF2B5EF4-FFF2-40B4-BE49-F238E27FC236}">
                <a16:creationId xmlns:a16="http://schemas.microsoft.com/office/drawing/2014/main" id="{C2F54D57-8837-4CE7-BCED-831D48A10085}"/>
              </a:ext>
            </a:extLst>
          </p:cNvPr>
          <p:cNvSpPr txBox="1"/>
          <p:nvPr/>
        </p:nvSpPr>
        <p:spPr>
          <a:xfrm rot="20150960">
            <a:off x="5986900" y="5877001"/>
            <a:ext cx="1129004" cy="369332"/>
          </a:xfrm>
          <a:prstGeom prst="rect">
            <a:avLst/>
          </a:prstGeom>
          <a:noFill/>
        </p:spPr>
        <p:txBody>
          <a:bodyPr wrap="square" rtlCol="0">
            <a:spAutoFit/>
          </a:bodyPr>
          <a:lstStyle/>
          <a:p>
            <a:r>
              <a:rPr lang="en-US" dirty="0">
                <a:solidFill>
                  <a:srgbClr val="FF0000"/>
                </a:solidFill>
              </a:rPr>
              <a:t>-26%</a:t>
            </a:r>
            <a:r>
              <a:rPr lang="en-US" dirty="0">
                <a:solidFill>
                  <a:srgbClr val="FF0000"/>
                </a:solidFill>
                <a:latin typeface="Symbol" panose="05050102010706020507" pitchFamily="18" charset="2"/>
              </a:rPr>
              <a:t> D</a:t>
            </a:r>
            <a:endParaRPr lang="en-US" dirty="0">
              <a:solidFill>
                <a:srgbClr val="FF0000"/>
              </a:solidFill>
            </a:endParaRPr>
          </a:p>
        </p:txBody>
      </p:sp>
      <p:cxnSp>
        <p:nvCxnSpPr>
          <p:cNvPr id="26" name="Straight Arrow Connector 25">
            <a:extLst>
              <a:ext uri="{FF2B5EF4-FFF2-40B4-BE49-F238E27FC236}">
                <a16:creationId xmlns:a16="http://schemas.microsoft.com/office/drawing/2014/main" id="{669DF3EC-9304-499C-A45B-B888028570EC}"/>
              </a:ext>
            </a:extLst>
          </p:cNvPr>
          <p:cNvCxnSpPr/>
          <p:nvPr/>
        </p:nvCxnSpPr>
        <p:spPr>
          <a:xfrm>
            <a:off x="6551403" y="4932025"/>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B58C5B-8BBC-4CD9-BE9E-9C209CB7C217}"/>
              </a:ext>
            </a:extLst>
          </p:cNvPr>
          <p:cNvCxnSpPr/>
          <p:nvPr/>
        </p:nvCxnSpPr>
        <p:spPr>
          <a:xfrm>
            <a:off x="10137468" y="5017684"/>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5CDD3A2-B951-403D-B158-EC6DB5EC2FF1}"/>
              </a:ext>
            </a:extLst>
          </p:cNvPr>
          <p:cNvCxnSpPr/>
          <p:nvPr/>
        </p:nvCxnSpPr>
        <p:spPr>
          <a:xfrm>
            <a:off x="11430000" y="5017684"/>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B9B137-93D7-4FFD-8C62-12028271DD35}"/>
              </a:ext>
            </a:extLst>
          </p:cNvPr>
          <p:cNvSpPr txBox="1"/>
          <p:nvPr/>
        </p:nvSpPr>
        <p:spPr>
          <a:xfrm rot="20150960">
            <a:off x="9340272" y="5865405"/>
            <a:ext cx="1284530" cy="369332"/>
          </a:xfrm>
          <a:prstGeom prst="rect">
            <a:avLst/>
          </a:prstGeom>
          <a:noFill/>
        </p:spPr>
        <p:txBody>
          <a:bodyPr wrap="square" rtlCol="0">
            <a:spAutoFit/>
          </a:bodyPr>
          <a:lstStyle/>
          <a:p>
            <a:r>
              <a:rPr lang="en-US" dirty="0"/>
              <a:t>+1,395%</a:t>
            </a:r>
            <a:r>
              <a:rPr lang="en-US" dirty="0">
                <a:latin typeface="Symbol" panose="05050102010706020507" pitchFamily="18" charset="2"/>
              </a:rPr>
              <a:t> D</a:t>
            </a:r>
            <a:endParaRPr lang="en-US" dirty="0"/>
          </a:p>
        </p:txBody>
      </p:sp>
      <p:sp>
        <p:nvSpPr>
          <p:cNvPr id="33" name="TextBox 32">
            <a:extLst>
              <a:ext uri="{FF2B5EF4-FFF2-40B4-BE49-F238E27FC236}">
                <a16:creationId xmlns:a16="http://schemas.microsoft.com/office/drawing/2014/main" id="{3136511D-7C3F-4040-BD4E-9ADDF1E9C074}"/>
              </a:ext>
            </a:extLst>
          </p:cNvPr>
          <p:cNvSpPr txBox="1"/>
          <p:nvPr/>
        </p:nvSpPr>
        <p:spPr>
          <a:xfrm rot="20150960">
            <a:off x="10579497" y="5838443"/>
            <a:ext cx="1258115" cy="369332"/>
          </a:xfrm>
          <a:prstGeom prst="rect">
            <a:avLst/>
          </a:prstGeom>
          <a:noFill/>
        </p:spPr>
        <p:txBody>
          <a:bodyPr wrap="square" rtlCol="0">
            <a:spAutoFit/>
          </a:bodyPr>
          <a:lstStyle/>
          <a:p>
            <a:r>
              <a:rPr lang="en-US" dirty="0"/>
              <a:t>+2,114%</a:t>
            </a:r>
            <a:r>
              <a:rPr lang="en-US" dirty="0">
                <a:latin typeface="Symbol" panose="05050102010706020507" pitchFamily="18" charset="2"/>
              </a:rPr>
              <a:t> D</a:t>
            </a:r>
            <a:endParaRPr lang="en-US" dirty="0"/>
          </a:p>
        </p:txBody>
      </p:sp>
      <p:sp>
        <p:nvSpPr>
          <p:cNvPr id="35" name="Rectangle 34">
            <a:extLst>
              <a:ext uri="{FF2B5EF4-FFF2-40B4-BE49-F238E27FC236}">
                <a16:creationId xmlns:a16="http://schemas.microsoft.com/office/drawing/2014/main" id="{AC9041B8-C30C-434A-8440-25911284ACDF}"/>
              </a:ext>
            </a:extLst>
          </p:cNvPr>
          <p:cNvSpPr/>
          <p:nvPr/>
        </p:nvSpPr>
        <p:spPr>
          <a:xfrm>
            <a:off x="9462846" y="5607775"/>
            <a:ext cx="2312385" cy="842928"/>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0D9AB41-0B86-43C7-9D8C-7AD8403EA4AE}"/>
              </a:ext>
            </a:extLst>
          </p:cNvPr>
          <p:cNvSpPr txBox="1"/>
          <p:nvPr/>
        </p:nvSpPr>
        <p:spPr>
          <a:xfrm>
            <a:off x="732618" y="5956811"/>
            <a:ext cx="504655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4">
                    <a:lumMod val="50000"/>
                  </a:schemeClr>
                </a:solidFill>
              </a:rPr>
              <a:t>Significant changes in feature values (especially trade) </a:t>
            </a:r>
          </a:p>
          <a:p>
            <a:pPr marL="285750" indent="-285750">
              <a:buFont typeface="Arial" panose="020B0604020202020204" pitchFamily="34" charset="0"/>
              <a:buChar char="•"/>
            </a:pPr>
            <a:r>
              <a:rPr lang="en-US" sz="1600" dirty="0">
                <a:solidFill>
                  <a:schemeClr val="accent4">
                    <a:lumMod val="50000"/>
                  </a:schemeClr>
                </a:solidFill>
              </a:rPr>
              <a:t>Top 10% have smaller share of income for low poverty countries</a:t>
            </a:r>
          </a:p>
        </p:txBody>
      </p:sp>
      <p:sp>
        <p:nvSpPr>
          <p:cNvPr id="36" name="Rectangle 35">
            <a:extLst>
              <a:ext uri="{FF2B5EF4-FFF2-40B4-BE49-F238E27FC236}">
                <a16:creationId xmlns:a16="http://schemas.microsoft.com/office/drawing/2014/main" id="{0C6064BB-974B-45A7-88D8-0FAF06E90FE3}"/>
              </a:ext>
            </a:extLst>
          </p:cNvPr>
          <p:cNvSpPr/>
          <p:nvPr/>
        </p:nvSpPr>
        <p:spPr>
          <a:xfrm>
            <a:off x="6078200" y="4532671"/>
            <a:ext cx="701214" cy="215326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5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0" end="0"/>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1" end="1"/>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7" grpId="0"/>
      <p:bldP spid="34" grpId="0"/>
      <p:bldP spid="43" grpId="0"/>
      <p:bldP spid="20" grpId="0"/>
      <p:bldP spid="23" grpId="0"/>
      <p:bldP spid="24" grpId="0"/>
      <p:bldP spid="31" grpId="0"/>
      <p:bldP spid="33" grpId="0"/>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a:xfrm>
            <a:off x="838199" y="292515"/>
            <a:ext cx="10791825" cy="843558"/>
          </a:xfrm>
        </p:spPr>
        <p:txBody>
          <a:bodyPr>
            <a:normAutofit/>
          </a:bodyPr>
          <a:lstStyle/>
          <a:p>
            <a:r>
              <a:rPr lang="en-US" dirty="0"/>
              <a:t>EDA – General Information about GDP Dataframe</a:t>
            </a:r>
          </a:p>
        </p:txBody>
      </p:sp>
      <p:pic>
        <p:nvPicPr>
          <p:cNvPr id="4" name="Picture 3">
            <a:extLst>
              <a:ext uri="{FF2B5EF4-FFF2-40B4-BE49-F238E27FC236}">
                <a16:creationId xmlns:a16="http://schemas.microsoft.com/office/drawing/2014/main" id="{379ACA49-6D3E-44CF-BD05-096A347E806F}"/>
              </a:ext>
            </a:extLst>
          </p:cNvPr>
          <p:cNvPicPr>
            <a:picLocks noChangeAspect="1"/>
          </p:cNvPicPr>
          <p:nvPr/>
        </p:nvPicPr>
        <p:blipFill>
          <a:blip r:embed="rId2"/>
          <a:stretch>
            <a:fillRect/>
          </a:stretch>
        </p:blipFill>
        <p:spPr>
          <a:xfrm>
            <a:off x="1243068" y="1698918"/>
            <a:ext cx="2181529" cy="457264"/>
          </a:xfrm>
          <a:prstGeom prst="rect">
            <a:avLst/>
          </a:prstGeom>
        </p:spPr>
      </p:pic>
      <p:pic>
        <p:nvPicPr>
          <p:cNvPr id="8" name="Picture 7">
            <a:extLst>
              <a:ext uri="{FF2B5EF4-FFF2-40B4-BE49-F238E27FC236}">
                <a16:creationId xmlns:a16="http://schemas.microsoft.com/office/drawing/2014/main" id="{EABECFDB-8F0F-4542-8D7C-30A4E13D8741}"/>
              </a:ext>
            </a:extLst>
          </p:cNvPr>
          <p:cNvPicPr>
            <a:picLocks noChangeAspect="1"/>
          </p:cNvPicPr>
          <p:nvPr/>
        </p:nvPicPr>
        <p:blipFill>
          <a:blip r:embed="rId3"/>
          <a:stretch>
            <a:fillRect/>
          </a:stretch>
        </p:blipFill>
        <p:spPr>
          <a:xfrm>
            <a:off x="8605455" y="1721374"/>
            <a:ext cx="2505425" cy="485843"/>
          </a:xfrm>
          <a:prstGeom prst="rect">
            <a:avLst/>
          </a:prstGeom>
        </p:spPr>
      </p:pic>
      <p:pic>
        <p:nvPicPr>
          <p:cNvPr id="10" name="Picture 9">
            <a:extLst>
              <a:ext uri="{FF2B5EF4-FFF2-40B4-BE49-F238E27FC236}">
                <a16:creationId xmlns:a16="http://schemas.microsoft.com/office/drawing/2014/main" id="{25F23E0D-B1CB-40B4-9CFB-EBDDE7DC0FE7}"/>
              </a:ext>
            </a:extLst>
          </p:cNvPr>
          <p:cNvPicPr>
            <a:picLocks noChangeAspect="1"/>
          </p:cNvPicPr>
          <p:nvPr/>
        </p:nvPicPr>
        <p:blipFill>
          <a:blip r:embed="rId4"/>
          <a:stretch>
            <a:fillRect/>
          </a:stretch>
        </p:blipFill>
        <p:spPr>
          <a:xfrm>
            <a:off x="9247268" y="2659813"/>
            <a:ext cx="1600423" cy="3143689"/>
          </a:xfrm>
          <a:prstGeom prst="rect">
            <a:avLst/>
          </a:prstGeom>
        </p:spPr>
      </p:pic>
      <p:sp>
        <p:nvSpPr>
          <p:cNvPr id="7" name="TextBox 6">
            <a:extLst>
              <a:ext uri="{FF2B5EF4-FFF2-40B4-BE49-F238E27FC236}">
                <a16:creationId xmlns:a16="http://schemas.microsoft.com/office/drawing/2014/main" id="{B0BB7F1E-86D5-42FB-B77F-690ADC65CC98}"/>
              </a:ext>
            </a:extLst>
          </p:cNvPr>
          <p:cNvSpPr txBox="1"/>
          <p:nvPr/>
        </p:nvSpPr>
        <p:spPr>
          <a:xfrm>
            <a:off x="634884" y="1328086"/>
            <a:ext cx="3397898" cy="338554"/>
          </a:xfrm>
          <a:prstGeom prst="rect">
            <a:avLst/>
          </a:prstGeom>
          <a:noFill/>
        </p:spPr>
        <p:txBody>
          <a:bodyPr wrap="square" rtlCol="0">
            <a:spAutoFit/>
          </a:bodyPr>
          <a:lstStyle/>
          <a:p>
            <a:pPr algn="ctr"/>
            <a:r>
              <a:rPr lang="en-US" sz="1600" b="1" u="sng" dirty="0">
                <a:solidFill>
                  <a:schemeClr val="accent4">
                    <a:lumMod val="50000"/>
                  </a:schemeClr>
                </a:solidFill>
              </a:rPr>
              <a:t>Number of Countries and Regions</a:t>
            </a:r>
          </a:p>
        </p:txBody>
      </p:sp>
      <p:sp>
        <p:nvSpPr>
          <p:cNvPr id="9" name="TextBox 8">
            <a:extLst>
              <a:ext uri="{FF2B5EF4-FFF2-40B4-BE49-F238E27FC236}">
                <a16:creationId xmlns:a16="http://schemas.microsoft.com/office/drawing/2014/main" id="{AC0AF154-E68E-4405-831C-F5111482B8A4}"/>
              </a:ext>
            </a:extLst>
          </p:cNvPr>
          <p:cNvSpPr txBox="1"/>
          <p:nvPr/>
        </p:nvSpPr>
        <p:spPr>
          <a:xfrm>
            <a:off x="8159218" y="1350542"/>
            <a:ext cx="3397898" cy="338554"/>
          </a:xfrm>
          <a:prstGeom prst="rect">
            <a:avLst/>
          </a:prstGeom>
          <a:noFill/>
        </p:spPr>
        <p:txBody>
          <a:bodyPr wrap="square" rtlCol="0">
            <a:spAutoFit/>
          </a:bodyPr>
          <a:lstStyle/>
          <a:p>
            <a:pPr algn="ctr"/>
            <a:r>
              <a:rPr lang="en-US" sz="1600" b="1" u="sng" dirty="0">
                <a:solidFill>
                  <a:schemeClr val="accent4">
                    <a:lumMod val="50000"/>
                  </a:schemeClr>
                </a:solidFill>
              </a:rPr>
              <a:t>Timespan of Study</a:t>
            </a:r>
          </a:p>
        </p:txBody>
      </p:sp>
      <p:sp>
        <p:nvSpPr>
          <p:cNvPr id="11" name="TextBox 10">
            <a:extLst>
              <a:ext uri="{FF2B5EF4-FFF2-40B4-BE49-F238E27FC236}">
                <a16:creationId xmlns:a16="http://schemas.microsoft.com/office/drawing/2014/main" id="{A23886B0-C489-4F39-8D9D-EE0329DD861E}"/>
              </a:ext>
            </a:extLst>
          </p:cNvPr>
          <p:cNvSpPr txBox="1"/>
          <p:nvPr/>
        </p:nvSpPr>
        <p:spPr>
          <a:xfrm>
            <a:off x="757938" y="2225988"/>
            <a:ext cx="6549687" cy="338554"/>
          </a:xfrm>
          <a:prstGeom prst="rect">
            <a:avLst/>
          </a:prstGeom>
          <a:noFill/>
        </p:spPr>
        <p:txBody>
          <a:bodyPr wrap="square" rtlCol="0">
            <a:spAutoFit/>
          </a:bodyPr>
          <a:lstStyle/>
          <a:p>
            <a:pPr algn="ctr"/>
            <a:r>
              <a:rPr lang="en-US" sz="1600" b="1" u="sng" dirty="0">
                <a:solidFill>
                  <a:schemeClr val="accent4">
                    <a:lumMod val="50000"/>
                  </a:schemeClr>
                </a:solidFill>
              </a:rPr>
              <a:t>Count of Countries in each Region with additional Poverty Information</a:t>
            </a:r>
          </a:p>
        </p:txBody>
      </p:sp>
      <p:sp>
        <p:nvSpPr>
          <p:cNvPr id="12" name="TextBox 11">
            <a:extLst>
              <a:ext uri="{FF2B5EF4-FFF2-40B4-BE49-F238E27FC236}">
                <a16:creationId xmlns:a16="http://schemas.microsoft.com/office/drawing/2014/main" id="{5BAD9856-1F9E-4F7D-A731-9A15DBA49B15}"/>
              </a:ext>
            </a:extLst>
          </p:cNvPr>
          <p:cNvSpPr txBox="1"/>
          <p:nvPr/>
        </p:nvSpPr>
        <p:spPr>
          <a:xfrm>
            <a:off x="8232126" y="2275149"/>
            <a:ext cx="3397898" cy="338554"/>
          </a:xfrm>
          <a:prstGeom prst="rect">
            <a:avLst/>
          </a:prstGeom>
          <a:noFill/>
        </p:spPr>
        <p:txBody>
          <a:bodyPr wrap="square" rtlCol="0">
            <a:spAutoFit/>
          </a:bodyPr>
          <a:lstStyle/>
          <a:p>
            <a:pPr algn="ctr"/>
            <a:r>
              <a:rPr lang="en-US" sz="1600" b="1" u="sng" dirty="0">
                <a:solidFill>
                  <a:schemeClr val="accent4">
                    <a:lumMod val="50000"/>
                  </a:schemeClr>
                </a:solidFill>
              </a:rPr>
              <a:t>Count of Records per Year</a:t>
            </a:r>
          </a:p>
        </p:txBody>
      </p:sp>
      <p:pic>
        <p:nvPicPr>
          <p:cNvPr id="6" name="Picture 5">
            <a:extLst>
              <a:ext uri="{FF2B5EF4-FFF2-40B4-BE49-F238E27FC236}">
                <a16:creationId xmlns:a16="http://schemas.microsoft.com/office/drawing/2014/main" id="{3E296984-3B0E-48E2-8809-B0FEB9C5AE5E}"/>
              </a:ext>
            </a:extLst>
          </p:cNvPr>
          <p:cNvPicPr>
            <a:picLocks noChangeAspect="1"/>
          </p:cNvPicPr>
          <p:nvPr/>
        </p:nvPicPr>
        <p:blipFill>
          <a:blip r:embed="rId5"/>
          <a:stretch>
            <a:fillRect/>
          </a:stretch>
        </p:blipFill>
        <p:spPr>
          <a:xfrm>
            <a:off x="858747" y="2581884"/>
            <a:ext cx="7066053" cy="3332182"/>
          </a:xfrm>
          <a:prstGeom prst="rect">
            <a:avLst/>
          </a:prstGeom>
        </p:spPr>
      </p:pic>
      <p:sp>
        <p:nvSpPr>
          <p:cNvPr id="13" name="Rectangle 12">
            <a:extLst>
              <a:ext uri="{FF2B5EF4-FFF2-40B4-BE49-F238E27FC236}">
                <a16:creationId xmlns:a16="http://schemas.microsoft.com/office/drawing/2014/main" id="{FD37222B-AC74-4382-AC85-CC7C9A02370D}"/>
              </a:ext>
            </a:extLst>
          </p:cNvPr>
          <p:cNvSpPr/>
          <p:nvPr/>
        </p:nvSpPr>
        <p:spPr>
          <a:xfrm>
            <a:off x="3106994" y="4601497"/>
            <a:ext cx="707922" cy="33855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864E58-14ED-4385-8DD2-647E44256985}"/>
              </a:ext>
            </a:extLst>
          </p:cNvPr>
          <p:cNvSpPr/>
          <p:nvPr/>
        </p:nvSpPr>
        <p:spPr>
          <a:xfrm>
            <a:off x="3574026" y="2564542"/>
            <a:ext cx="4350774" cy="334952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914484-A95C-4FFD-8850-ACBD8A3F8B54}"/>
              </a:ext>
            </a:extLst>
          </p:cNvPr>
          <p:cNvSpPr/>
          <p:nvPr/>
        </p:nvSpPr>
        <p:spPr>
          <a:xfrm>
            <a:off x="10286118" y="2861202"/>
            <a:ext cx="707922" cy="33855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B9F2B3-E4A1-4C16-8253-D39DA4145128}"/>
              </a:ext>
            </a:extLst>
          </p:cNvPr>
          <p:cNvSpPr/>
          <p:nvPr/>
        </p:nvSpPr>
        <p:spPr>
          <a:xfrm>
            <a:off x="10286118" y="3407745"/>
            <a:ext cx="707922" cy="33855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AAB8FD-57B2-49B8-AF58-FE9F6A2DD8E4}"/>
              </a:ext>
            </a:extLst>
          </p:cNvPr>
          <p:cNvSpPr/>
          <p:nvPr/>
        </p:nvSpPr>
        <p:spPr>
          <a:xfrm>
            <a:off x="10286118" y="4231657"/>
            <a:ext cx="707922" cy="33855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12F6E36-953D-4107-ADAE-ED5DE052B081}"/>
              </a:ext>
            </a:extLst>
          </p:cNvPr>
          <p:cNvSpPr/>
          <p:nvPr/>
        </p:nvSpPr>
        <p:spPr>
          <a:xfrm>
            <a:off x="10286117" y="5249296"/>
            <a:ext cx="707922" cy="600316"/>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806A452-90AC-4CA2-816B-75ECA5870062}"/>
              </a:ext>
            </a:extLst>
          </p:cNvPr>
          <p:cNvSpPr txBox="1"/>
          <p:nvPr/>
        </p:nvSpPr>
        <p:spPr>
          <a:xfrm>
            <a:off x="757938" y="5852753"/>
            <a:ext cx="7066053"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4">
                    <a:lumMod val="50000"/>
                  </a:schemeClr>
                </a:solidFill>
              </a:rPr>
              <a:t>Europe has nearly twice as many countries as next highest region</a:t>
            </a:r>
          </a:p>
          <a:p>
            <a:pPr marL="285750" indent="-285750">
              <a:buFont typeface="Arial" panose="020B0604020202020204" pitchFamily="34" charset="0"/>
              <a:buChar char="•"/>
            </a:pPr>
            <a:r>
              <a:rPr lang="en-US" sz="1600" dirty="0">
                <a:solidFill>
                  <a:schemeClr val="accent4">
                    <a:lumMod val="50000"/>
                  </a:schemeClr>
                </a:solidFill>
              </a:rPr>
              <a:t>21% of GDP data is at the extremes (above $10k and below $3k)</a:t>
            </a:r>
          </a:p>
          <a:p>
            <a:pPr marL="285750" indent="-285750">
              <a:buFont typeface="Arial" panose="020B0604020202020204" pitchFamily="34" charset="0"/>
              <a:buChar char="•"/>
            </a:pPr>
            <a:r>
              <a:rPr lang="en-US" sz="1600" dirty="0">
                <a:solidFill>
                  <a:schemeClr val="accent4">
                    <a:lumMod val="50000"/>
                  </a:schemeClr>
                </a:solidFill>
              </a:rPr>
              <a:t>50% of GDP data above $10k is from Europe</a:t>
            </a:r>
          </a:p>
          <a:p>
            <a:pPr marL="285750" indent="-285750">
              <a:buFont typeface="Arial" panose="020B0604020202020204" pitchFamily="34" charset="0"/>
              <a:buChar char="•"/>
            </a:pPr>
            <a:r>
              <a:rPr lang="en-US" sz="1600" dirty="0">
                <a:solidFill>
                  <a:schemeClr val="accent4">
                    <a:lumMod val="50000"/>
                  </a:schemeClr>
                </a:solidFill>
              </a:rPr>
              <a:t>80% of GDP data below $3k is from Africa</a:t>
            </a:r>
          </a:p>
        </p:txBody>
      </p:sp>
      <p:sp>
        <p:nvSpPr>
          <p:cNvPr id="20" name="TextBox 19">
            <a:extLst>
              <a:ext uri="{FF2B5EF4-FFF2-40B4-BE49-F238E27FC236}">
                <a16:creationId xmlns:a16="http://schemas.microsoft.com/office/drawing/2014/main" id="{8E6D0375-3D35-4C52-91BF-7A6349E22921}"/>
              </a:ext>
            </a:extLst>
          </p:cNvPr>
          <p:cNvSpPr txBox="1"/>
          <p:nvPr/>
        </p:nvSpPr>
        <p:spPr>
          <a:xfrm>
            <a:off x="8711379" y="5873385"/>
            <a:ext cx="306204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4">
                    <a:lumMod val="50000"/>
                  </a:schemeClr>
                </a:solidFill>
              </a:rPr>
              <a:t>Large changes in available records year to year</a:t>
            </a:r>
          </a:p>
          <a:p>
            <a:pPr marL="285750" indent="-285750">
              <a:buFont typeface="Arial" panose="020B0604020202020204" pitchFamily="34" charset="0"/>
              <a:buChar char="•"/>
            </a:pPr>
            <a:endParaRPr lang="en-US" sz="1600" dirty="0">
              <a:solidFill>
                <a:schemeClr val="accent4">
                  <a:lumMod val="50000"/>
                </a:schemeClr>
              </a:solidFill>
            </a:endParaRPr>
          </a:p>
        </p:txBody>
      </p:sp>
    </p:spTree>
    <p:extLst>
      <p:ext uri="{BB962C8B-B14F-4D97-AF65-F5344CB8AC3E}">
        <p14:creationId xmlns:p14="http://schemas.microsoft.com/office/powerpoint/2010/main" val="6910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xEl>
                                              <p:pRg st="1" end="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3" grpId="0" animBg="1"/>
      <p:bldP spid="14" grpId="0" animBg="1"/>
      <p:bldP spid="15" grpId="0" animBg="1"/>
      <p:bldP spid="16" grpId="0" animBg="1"/>
      <p:bldP spid="17" grpId="0" animBg="1"/>
      <p:bldP spid="18"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559C-F67D-4403-B7B1-39342EB696A2}"/>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E4377857-ABBA-49F9-BB9D-020DD1EDAAF2}"/>
              </a:ext>
            </a:extLst>
          </p:cNvPr>
          <p:cNvSpPr>
            <a:spLocks noGrp="1"/>
          </p:cNvSpPr>
          <p:nvPr>
            <p:ph idx="1"/>
          </p:nvPr>
        </p:nvSpPr>
        <p:spPr/>
        <p:txBody>
          <a:bodyPr/>
          <a:lstStyle/>
          <a:p>
            <a:pPr marL="0" indent="0">
              <a:buNone/>
            </a:pPr>
            <a:r>
              <a:rPr lang="en-US" dirty="0"/>
              <a:t>The purpose of this analysis was to determine which economic factors most effectively predict high Gross Domestic Product (GDP) values, and lower poverty rates across countries. Using exploratory data analysis and machine learning, the following key findings were identified:</a:t>
            </a:r>
          </a:p>
          <a:p>
            <a:r>
              <a:rPr lang="en-US" b="1" dirty="0"/>
              <a:t>Low poverty </a:t>
            </a:r>
            <a:r>
              <a:rPr lang="en-US" dirty="0"/>
              <a:t>was most strongly associated with higher export values,  a larger middle class, and increased spending on education</a:t>
            </a:r>
          </a:p>
          <a:p>
            <a:r>
              <a:rPr lang="en-US" b="1" dirty="0"/>
              <a:t>High GDP </a:t>
            </a:r>
            <a:r>
              <a:rPr lang="en-US" dirty="0"/>
              <a:t>was best predicted by export values, followed by higher college enrollment and an ideal range of governmental transparency/accountability</a:t>
            </a:r>
          </a:p>
          <a:p>
            <a:pPr marL="0" indent="0">
              <a:buNone/>
            </a:pPr>
            <a:r>
              <a:rPr lang="en-US" dirty="0"/>
              <a:t>This study enables Country23’s parliament an economic leaders to prioritize and align policy reforms with their national vision. It also provides and opportunity to consult or partner with peer countries that exemplify these outcomes</a:t>
            </a:r>
          </a:p>
        </p:txBody>
      </p:sp>
    </p:spTree>
    <p:extLst>
      <p:ext uri="{BB962C8B-B14F-4D97-AF65-F5344CB8AC3E}">
        <p14:creationId xmlns:p14="http://schemas.microsoft.com/office/powerpoint/2010/main" val="6542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p:txBody>
          <a:bodyPr/>
          <a:lstStyle/>
          <a:p>
            <a:r>
              <a:rPr lang="en-US" dirty="0"/>
              <a:t>EDA – Countries with Highest and Lowest GDP Values</a:t>
            </a:r>
          </a:p>
        </p:txBody>
      </p:sp>
      <p:sp>
        <p:nvSpPr>
          <p:cNvPr id="12" name="TextBox 11">
            <a:extLst>
              <a:ext uri="{FF2B5EF4-FFF2-40B4-BE49-F238E27FC236}">
                <a16:creationId xmlns:a16="http://schemas.microsoft.com/office/drawing/2014/main" id="{F814A69C-B1DD-4573-8558-785BE9E40D3A}"/>
              </a:ext>
            </a:extLst>
          </p:cNvPr>
          <p:cNvSpPr txBox="1"/>
          <p:nvPr/>
        </p:nvSpPr>
        <p:spPr>
          <a:xfrm>
            <a:off x="1698865" y="1286705"/>
            <a:ext cx="2937754" cy="369332"/>
          </a:xfrm>
          <a:prstGeom prst="rect">
            <a:avLst/>
          </a:prstGeom>
          <a:noFill/>
        </p:spPr>
        <p:txBody>
          <a:bodyPr wrap="square" rtlCol="0">
            <a:spAutoFit/>
          </a:bodyPr>
          <a:lstStyle/>
          <a:p>
            <a:pPr algn="ctr"/>
            <a:r>
              <a:rPr lang="en-US" b="1" u="sng" dirty="0">
                <a:solidFill>
                  <a:schemeClr val="accent4">
                    <a:lumMod val="50000"/>
                  </a:schemeClr>
                </a:solidFill>
              </a:rPr>
              <a:t>Recorded years of GDP</a:t>
            </a:r>
          </a:p>
        </p:txBody>
      </p:sp>
      <p:sp>
        <p:nvSpPr>
          <p:cNvPr id="15" name="TextBox 14">
            <a:extLst>
              <a:ext uri="{FF2B5EF4-FFF2-40B4-BE49-F238E27FC236}">
                <a16:creationId xmlns:a16="http://schemas.microsoft.com/office/drawing/2014/main" id="{01B429C8-FF49-4A31-8FA4-3C0F17B85337}"/>
              </a:ext>
            </a:extLst>
          </p:cNvPr>
          <p:cNvSpPr txBox="1"/>
          <p:nvPr/>
        </p:nvSpPr>
        <p:spPr>
          <a:xfrm>
            <a:off x="7281681" y="1286705"/>
            <a:ext cx="3229426" cy="369332"/>
          </a:xfrm>
          <a:prstGeom prst="rect">
            <a:avLst/>
          </a:prstGeom>
          <a:noFill/>
        </p:spPr>
        <p:txBody>
          <a:bodyPr wrap="square" rtlCol="0">
            <a:spAutoFit/>
          </a:bodyPr>
          <a:lstStyle/>
          <a:p>
            <a:pPr algn="ctr"/>
            <a:r>
              <a:rPr lang="en-US" b="1" u="sng" dirty="0">
                <a:solidFill>
                  <a:schemeClr val="accent4">
                    <a:lumMod val="50000"/>
                  </a:schemeClr>
                </a:solidFill>
              </a:rPr>
              <a:t>Average GDP (2005-2015)</a:t>
            </a:r>
          </a:p>
        </p:txBody>
      </p:sp>
      <p:sp>
        <p:nvSpPr>
          <p:cNvPr id="16" name="TextBox 15">
            <a:extLst>
              <a:ext uri="{FF2B5EF4-FFF2-40B4-BE49-F238E27FC236}">
                <a16:creationId xmlns:a16="http://schemas.microsoft.com/office/drawing/2014/main" id="{E00094F9-C97A-40D6-8573-6A6180967C74}"/>
              </a:ext>
            </a:extLst>
          </p:cNvPr>
          <p:cNvSpPr txBox="1"/>
          <p:nvPr/>
        </p:nvSpPr>
        <p:spPr>
          <a:xfrm>
            <a:off x="674705" y="1721789"/>
            <a:ext cx="2937754" cy="338554"/>
          </a:xfrm>
          <a:prstGeom prst="rect">
            <a:avLst/>
          </a:prstGeom>
          <a:noFill/>
        </p:spPr>
        <p:txBody>
          <a:bodyPr wrap="square" rtlCol="0">
            <a:spAutoFit/>
          </a:bodyPr>
          <a:lstStyle/>
          <a:p>
            <a:pPr algn="ctr"/>
            <a:r>
              <a:rPr lang="en-US" sz="1600" dirty="0">
                <a:solidFill>
                  <a:schemeClr val="accent4">
                    <a:lumMod val="50000"/>
                  </a:schemeClr>
                </a:solidFill>
              </a:rPr>
              <a:t>15 Highest Recorded Years</a:t>
            </a:r>
          </a:p>
        </p:txBody>
      </p:sp>
      <p:sp>
        <p:nvSpPr>
          <p:cNvPr id="17" name="TextBox 16">
            <a:extLst>
              <a:ext uri="{FF2B5EF4-FFF2-40B4-BE49-F238E27FC236}">
                <a16:creationId xmlns:a16="http://schemas.microsoft.com/office/drawing/2014/main" id="{C0C84CB3-9FDC-4969-AF38-075928C5A922}"/>
              </a:ext>
            </a:extLst>
          </p:cNvPr>
          <p:cNvSpPr txBox="1"/>
          <p:nvPr/>
        </p:nvSpPr>
        <p:spPr>
          <a:xfrm>
            <a:off x="2942865" y="2084217"/>
            <a:ext cx="2937754" cy="338554"/>
          </a:xfrm>
          <a:prstGeom prst="rect">
            <a:avLst/>
          </a:prstGeom>
          <a:noFill/>
        </p:spPr>
        <p:txBody>
          <a:bodyPr wrap="square" rtlCol="0">
            <a:spAutoFit/>
          </a:bodyPr>
          <a:lstStyle/>
          <a:p>
            <a:pPr algn="ctr"/>
            <a:r>
              <a:rPr lang="en-US" sz="1600" dirty="0">
                <a:solidFill>
                  <a:schemeClr val="accent4">
                    <a:lumMod val="50000"/>
                  </a:schemeClr>
                </a:solidFill>
              </a:rPr>
              <a:t>15 Lowest Recorded Years</a:t>
            </a:r>
          </a:p>
        </p:txBody>
      </p:sp>
      <p:sp>
        <p:nvSpPr>
          <p:cNvPr id="18" name="TextBox 17">
            <a:extLst>
              <a:ext uri="{FF2B5EF4-FFF2-40B4-BE49-F238E27FC236}">
                <a16:creationId xmlns:a16="http://schemas.microsoft.com/office/drawing/2014/main" id="{ECD57884-9E51-4275-8BFE-2036D7D0C9AC}"/>
              </a:ext>
            </a:extLst>
          </p:cNvPr>
          <p:cNvSpPr txBox="1"/>
          <p:nvPr/>
        </p:nvSpPr>
        <p:spPr>
          <a:xfrm>
            <a:off x="6357266" y="1717134"/>
            <a:ext cx="3738455" cy="338554"/>
          </a:xfrm>
          <a:prstGeom prst="rect">
            <a:avLst/>
          </a:prstGeom>
          <a:noFill/>
        </p:spPr>
        <p:txBody>
          <a:bodyPr wrap="square" rtlCol="0">
            <a:spAutoFit/>
          </a:bodyPr>
          <a:lstStyle/>
          <a:p>
            <a:pPr algn="ctr"/>
            <a:r>
              <a:rPr lang="en-US" sz="1600" dirty="0">
                <a:solidFill>
                  <a:schemeClr val="accent4">
                    <a:lumMod val="50000"/>
                  </a:schemeClr>
                </a:solidFill>
              </a:rPr>
              <a:t>Highest Avg GDP by Country</a:t>
            </a:r>
          </a:p>
        </p:txBody>
      </p:sp>
      <p:sp>
        <p:nvSpPr>
          <p:cNvPr id="19" name="TextBox 18">
            <a:extLst>
              <a:ext uri="{FF2B5EF4-FFF2-40B4-BE49-F238E27FC236}">
                <a16:creationId xmlns:a16="http://schemas.microsoft.com/office/drawing/2014/main" id="{B4A9CAD0-218E-4C89-9D83-0F287630D0BA}"/>
              </a:ext>
            </a:extLst>
          </p:cNvPr>
          <p:cNvSpPr txBox="1"/>
          <p:nvPr/>
        </p:nvSpPr>
        <p:spPr>
          <a:xfrm>
            <a:off x="8641879" y="2102358"/>
            <a:ext cx="3738455" cy="338554"/>
          </a:xfrm>
          <a:prstGeom prst="rect">
            <a:avLst/>
          </a:prstGeom>
          <a:noFill/>
        </p:spPr>
        <p:txBody>
          <a:bodyPr wrap="square" rtlCol="0">
            <a:spAutoFit/>
          </a:bodyPr>
          <a:lstStyle/>
          <a:p>
            <a:pPr algn="ctr"/>
            <a:r>
              <a:rPr lang="en-US" sz="1600" dirty="0">
                <a:solidFill>
                  <a:schemeClr val="accent4">
                    <a:lumMod val="50000"/>
                  </a:schemeClr>
                </a:solidFill>
              </a:rPr>
              <a:t>Lowest Avg GDP by Country</a:t>
            </a:r>
          </a:p>
        </p:txBody>
      </p:sp>
      <p:sp>
        <p:nvSpPr>
          <p:cNvPr id="6" name="TextBox 5">
            <a:extLst>
              <a:ext uri="{FF2B5EF4-FFF2-40B4-BE49-F238E27FC236}">
                <a16:creationId xmlns:a16="http://schemas.microsoft.com/office/drawing/2014/main" id="{5C905DBC-5C97-43EB-9C04-1EE023FBFE58}"/>
              </a:ext>
            </a:extLst>
          </p:cNvPr>
          <p:cNvSpPr txBox="1"/>
          <p:nvPr/>
        </p:nvSpPr>
        <p:spPr>
          <a:xfrm>
            <a:off x="746448" y="6298973"/>
            <a:ext cx="2747179"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50000"/>
                  </a:schemeClr>
                </a:solidFill>
              </a:rPr>
              <a:t>Repeat actors again</a:t>
            </a:r>
          </a:p>
        </p:txBody>
      </p:sp>
      <p:pic>
        <p:nvPicPr>
          <p:cNvPr id="10" name="Picture 9">
            <a:extLst>
              <a:ext uri="{FF2B5EF4-FFF2-40B4-BE49-F238E27FC236}">
                <a16:creationId xmlns:a16="http://schemas.microsoft.com/office/drawing/2014/main" id="{2D9C87B4-CFE9-406A-B3EC-0770B5EC98C3}"/>
              </a:ext>
            </a:extLst>
          </p:cNvPr>
          <p:cNvPicPr>
            <a:picLocks noChangeAspect="1"/>
          </p:cNvPicPr>
          <p:nvPr/>
        </p:nvPicPr>
        <p:blipFill>
          <a:blip r:embed="rId2"/>
          <a:stretch>
            <a:fillRect/>
          </a:stretch>
        </p:blipFill>
        <p:spPr>
          <a:xfrm>
            <a:off x="1238580" y="2049848"/>
            <a:ext cx="1896506" cy="4122404"/>
          </a:xfrm>
          <a:prstGeom prst="rect">
            <a:avLst/>
          </a:prstGeom>
        </p:spPr>
      </p:pic>
      <p:pic>
        <p:nvPicPr>
          <p:cNvPr id="29" name="Picture 28">
            <a:extLst>
              <a:ext uri="{FF2B5EF4-FFF2-40B4-BE49-F238E27FC236}">
                <a16:creationId xmlns:a16="http://schemas.microsoft.com/office/drawing/2014/main" id="{89946D99-335D-452A-A6CB-29A332131FFB}"/>
              </a:ext>
            </a:extLst>
          </p:cNvPr>
          <p:cNvPicPr>
            <a:picLocks noChangeAspect="1"/>
          </p:cNvPicPr>
          <p:nvPr/>
        </p:nvPicPr>
        <p:blipFill>
          <a:blip r:embed="rId3"/>
          <a:stretch>
            <a:fillRect/>
          </a:stretch>
        </p:blipFill>
        <p:spPr>
          <a:xfrm>
            <a:off x="3423281" y="2349661"/>
            <a:ext cx="1867175" cy="4224101"/>
          </a:xfrm>
          <a:prstGeom prst="rect">
            <a:avLst/>
          </a:prstGeom>
        </p:spPr>
      </p:pic>
      <p:pic>
        <p:nvPicPr>
          <p:cNvPr id="33" name="Picture 32">
            <a:extLst>
              <a:ext uri="{FF2B5EF4-FFF2-40B4-BE49-F238E27FC236}">
                <a16:creationId xmlns:a16="http://schemas.microsoft.com/office/drawing/2014/main" id="{FEB890AE-511E-4D16-AE9F-8B9157849B99}"/>
              </a:ext>
            </a:extLst>
          </p:cNvPr>
          <p:cNvPicPr>
            <a:picLocks noChangeAspect="1"/>
          </p:cNvPicPr>
          <p:nvPr/>
        </p:nvPicPr>
        <p:blipFill>
          <a:blip r:embed="rId4"/>
          <a:stretch>
            <a:fillRect/>
          </a:stretch>
        </p:blipFill>
        <p:spPr>
          <a:xfrm>
            <a:off x="7250043" y="2034157"/>
            <a:ext cx="1999091" cy="4124952"/>
          </a:xfrm>
          <a:prstGeom prst="rect">
            <a:avLst/>
          </a:prstGeom>
        </p:spPr>
      </p:pic>
      <p:pic>
        <p:nvPicPr>
          <p:cNvPr id="35" name="Picture 34">
            <a:extLst>
              <a:ext uri="{FF2B5EF4-FFF2-40B4-BE49-F238E27FC236}">
                <a16:creationId xmlns:a16="http://schemas.microsoft.com/office/drawing/2014/main" id="{902E48C1-9BCC-4837-829C-F9AE1E1CD83A}"/>
              </a:ext>
            </a:extLst>
          </p:cNvPr>
          <p:cNvPicPr>
            <a:picLocks noChangeAspect="1"/>
          </p:cNvPicPr>
          <p:nvPr/>
        </p:nvPicPr>
        <p:blipFill>
          <a:blip r:embed="rId5"/>
          <a:stretch>
            <a:fillRect/>
          </a:stretch>
        </p:blipFill>
        <p:spPr>
          <a:xfrm>
            <a:off x="9569577" y="2464255"/>
            <a:ext cx="1875975" cy="4109279"/>
          </a:xfrm>
          <a:prstGeom prst="rect">
            <a:avLst/>
          </a:prstGeom>
        </p:spPr>
      </p:pic>
    </p:spTree>
    <p:extLst>
      <p:ext uri="{BB962C8B-B14F-4D97-AF65-F5344CB8AC3E}">
        <p14:creationId xmlns:p14="http://schemas.microsoft.com/office/powerpoint/2010/main" val="116425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8" grpId="0"/>
      <p:bldP spid="19"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a:xfrm>
            <a:off x="838199" y="292515"/>
            <a:ext cx="10791825" cy="843558"/>
          </a:xfrm>
        </p:spPr>
        <p:txBody>
          <a:bodyPr>
            <a:normAutofit/>
          </a:bodyPr>
          <a:lstStyle/>
          <a:p>
            <a:r>
              <a:rPr lang="en-US" dirty="0"/>
              <a:t>EDA – Fringe GDP Values vs Feature Values</a:t>
            </a:r>
          </a:p>
        </p:txBody>
      </p:sp>
      <p:sp>
        <p:nvSpPr>
          <p:cNvPr id="5" name="TextBox 4">
            <a:extLst>
              <a:ext uri="{FF2B5EF4-FFF2-40B4-BE49-F238E27FC236}">
                <a16:creationId xmlns:a16="http://schemas.microsoft.com/office/drawing/2014/main" id="{F394274D-EEDB-47D7-91C1-6F0F8EDA5CB8}"/>
              </a:ext>
            </a:extLst>
          </p:cNvPr>
          <p:cNvSpPr txBox="1"/>
          <p:nvPr/>
        </p:nvSpPr>
        <p:spPr>
          <a:xfrm>
            <a:off x="838200" y="1359930"/>
            <a:ext cx="3203978" cy="369332"/>
          </a:xfrm>
          <a:prstGeom prst="rect">
            <a:avLst/>
          </a:prstGeom>
          <a:noFill/>
        </p:spPr>
        <p:txBody>
          <a:bodyPr wrap="square" rtlCol="0">
            <a:spAutoFit/>
          </a:bodyPr>
          <a:lstStyle/>
          <a:p>
            <a:r>
              <a:rPr lang="en-US" b="1" u="sng" dirty="0">
                <a:solidFill>
                  <a:schemeClr val="accent4">
                    <a:lumMod val="50000"/>
                  </a:schemeClr>
                </a:solidFill>
              </a:rPr>
              <a:t>CPIA Scores</a:t>
            </a:r>
          </a:p>
        </p:txBody>
      </p:sp>
      <p:sp>
        <p:nvSpPr>
          <p:cNvPr id="6" name="TextBox 5">
            <a:extLst>
              <a:ext uri="{FF2B5EF4-FFF2-40B4-BE49-F238E27FC236}">
                <a16:creationId xmlns:a16="http://schemas.microsoft.com/office/drawing/2014/main" id="{F86BF91F-85D5-4D9C-B5D6-E29A50F61D34}"/>
              </a:ext>
            </a:extLst>
          </p:cNvPr>
          <p:cNvSpPr txBox="1"/>
          <p:nvPr/>
        </p:nvSpPr>
        <p:spPr>
          <a:xfrm>
            <a:off x="7772123" y="1386602"/>
            <a:ext cx="3203978" cy="646331"/>
          </a:xfrm>
          <a:prstGeom prst="rect">
            <a:avLst/>
          </a:prstGeom>
          <a:noFill/>
        </p:spPr>
        <p:txBody>
          <a:bodyPr wrap="square" rtlCol="0">
            <a:spAutoFit/>
          </a:bodyPr>
          <a:lstStyle/>
          <a:p>
            <a:r>
              <a:rPr lang="en-US" b="1" u="sng" dirty="0">
                <a:solidFill>
                  <a:schemeClr val="accent4">
                    <a:lumMod val="50000"/>
                  </a:schemeClr>
                </a:solidFill>
              </a:rPr>
              <a:t>Education</a:t>
            </a:r>
            <a:br>
              <a:rPr lang="en-US" b="1" u="sng" dirty="0">
                <a:solidFill>
                  <a:schemeClr val="accent4">
                    <a:lumMod val="50000"/>
                  </a:schemeClr>
                </a:solidFill>
              </a:rPr>
            </a:br>
            <a:endParaRPr lang="en-US" b="1" u="sng" dirty="0">
              <a:solidFill>
                <a:schemeClr val="accent4">
                  <a:lumMod val="50000"/>
                </a:schemeClr>
              </a:solidFill>
            </a:endParaRPr>
          </a:p>
        </p:txBody>
      </p:sp>
      <p:sp>
        <p:nvSpPr>
          <p:cNvPr id="7" name="TextBox 6">
            <a:extLst>
              <a:ext uri="{FF2B5EF4-FFF2-40B4-BE49-F238E27FC236}">
                <a16:creationId xmlns:a16="http://schemas.microsoft.com/office/drawing/2014/main" id="{2456A72A-4C02-499C-8136-95A91F3406E0}"/>
              </a:ext>
            </a:extLst>
          </p:cNvPr>
          <p:cNvSpPr txBox="1"/>
          <p:nvPr/>
        </p:nvSpPr>
        <p:spPr>
          <a:xfrm>
            <a:off x="5668926" y="4064925"/>
            <a:ext cx="3203978" cy="369332"/>
          </a:xfrm>
          <a:prstGeom prst="rect">
            <a:avLst/>
          </a:prstGeom>
          <a:noFill/>
        </p:spPr>
        <p:txBody>
          <a:bodyPr wrap="square" rtlCol="0">
            <a:spAutoFit/>
          </a:bodyPr>
          <a:lstStyle/>
          <a:p>
            <a:pPr algn="ctr"/>
            <a:r>
              <a:rPr lang="en-US" b="1" u="sng" dirty="0">
                <a:solidFill>
                  <a:schemeClr val="accent4">
                    <a:lumMod val="50000"/>
                  </a:schemeClr>
                </a:solidFill>
              </a:rPr>
              <a:t>Trade Values</a:t>
            </a:r>
          </a:p>
        </p:txBody>
      </p:sp>
      <p:sp>
        <p:nvSpPr>
          <p:cNvPr id="8" name="TextBox 7">
            <a:extLst>
              <a:ext uri="{FF2B5EF4-FFF2-40B4-BE49-F238E27FC236}">
                <a16:creationId xmlns:a16="http://schemas.microsoft.com/office/drawing/2014/main" id="{BCDCD55E-9C1C-4DAC-87C2-E57E037668F9}"/>
              </a:ext>
            </a:extLst>
          </p:cNvPr>
          <p:cNvSpPr txBox="1"/>
          <p:nvPr/>
        </p:nvSpPr>
        <p:spPr>
          <a:xfrm>
            <a:off x="838200" y="4053250"/>
            <a:ext cx="3203978" cy="369332"/>
          </a:xfrm>
          <a:prstGeom prst="rect">
            <a:avLst/>
          </a:prstGeom>
          <a:noFill/>
        </p:spPr>
        <p:txBody>
          <a:bodyPr wrap="square" rtlCol="0">
            <a:spAutoFit/>
          </a:bodyPr>
          <a:lstStyle/>
          <a:p>
            <a:r>
              <a:rPr lang="en-US" b="1" u="sng" dirty="0">
                <a:solidFill>
                  <a:schemeClr val="accent4">
                    <a:lumMod val="50000"/>
                  </a:schemeClr>
                </a:solidFill>
              </a:rPr>
              <a:t>Income</a:t>
            </a:r>
          </a:p>
        </p:txBody>
      </p:sp>
      <p:pic>
        <p:nvPicPr>
          <p:cNvPr id="14" name="Picture 13">
            <a:extLst>
              <a:ext uri="{FF2B5EF4-FFF2-40B4-BE49-F238E27FC236}">
                <a16:creationId xmlns:a16="http://schemas.microsoft.com/office/drawing/2014/main" id="{D05D4238-3FE0-43D5-9EF8-C047FF6D820A}"/>
              </a:ext>
            </a:extLst>
          </p:cNvPr>
          <p:cNvPicPr>
            <a:picLocks noChangeAspect="1"/>
          </p:cNvPicPr>
          <p:nvPr/>
        </p:nvPicPr>
        <p:blipFill>
          <a:blip r:embed="rId2"/>
          <a:stretch>
            <a:fillRect/>
          </a:stretch>
        </p:blipFill>
        <p:spPr>
          <a:xfrm>
            <a:off x="7648058" y="1704274"/>
            <a:ext cx="3705742" cy="657317"/>
          </a:xfrm>
          <a:prstGeom prst="rect">
            <a:avLst/>
          </a:prstGeom>
        </p:spPr>
      </p:pic>
      <p:pic>
        <p:nvPicPr>
          <p:cNvPr id="16" name="Picture 15">
            <a:extLst>
              <a:ext uri="{FF2B5EF4-FFF2-40B4-BE49-F238E27FC236}">
                <a16:creationId xmlns:a16="http://schemas.microsoft.com/office/drawing/2014/main" id="{FC8C607B-ADF7-4423-BCDB-CDB8CE42DE52}"/>
              </a:ext>
            </a:extLst>
          </p:cNvPr>
          <p:cNvPicPr>
            <a:picLocks noChangeAspect="1"/>
          </p:cNvPicPr>
          <p:nvPr/>
        </p:nvPicPr>
        <p:blipFill>
          <a:blip r:embed="rId3"/>
          <a:stretch>
            <a:fillRect/>
          </a:stretch>
        </p:blipFill>
        <p:spPr>
          <a:xfrm>
            <a:off x="7609953" y="2544522"/>
            <a:ext cx="3743847" cy="685896"/>
          </a:xfrm>
          <a:prstGeom prst="rect">
            <a:avLst/>
          </a:prstGeom>
        </p:spPr>
      </p:pic>
      <p:pic>
        <p:nvPicPr>
          <p:cNvPr id="18" name="Picture 17">
            <a:extLst>
              <a:ext uri="{FF2B5EF4-FFF2-40B4-BE49-F238E27FC236}">
                <a16:creationId xmlns:a16="http://schemas.microsoft.com/office/drawing/2014/main" id="{E7AA454E-8A60-44A4-A83A-20E8C1EB5F66}"/>
              </a:ext>
            </a:extLst>
          </p:cNvPr>
          <p:cNvPicPr>
            <a:picLocks noChangeAspect="1"/>
          </p:cNvPicPr>
          <p:nvPr/>
        </p:nvPicPr>
        <p:blipFill>
          <a:blip r:embed="rId4"/>
          <a:stretch>
            <a:fillRect/>
          </a:stretch>
        </p:blipFill>
        <p:spPr>
          <a:xfrm>
            <a:off x="6510374" y="4402153"/>
            <a:ext cx="4725059" cy="628738"/>
          </a:xfrm>
          <a:prstGeom prst="rect">
            <a:avLst/>
          </a:prstGeom>
        </p:spPr>
      </p:pic>
      <p:pic>
        <p:nvPicPr>
          <p:cNvPr id="20" name="Picture 19">
            <a:extLst>
              <a:ext uri="{FF2B5EF4-FFF2-40B4-BE49-F238E27FC236}">
                <a16:creationId xmlns:a16="http://schemas.microsoft.com/office/drawing/2014/main" id="{E7C424B3-3543-439D-9874-43838E5F8270}"/>
              </a:ext>
            </a:extLst>
          </p:cNvPr>
          <p:cNvPicPr>
            <a:picLocks noChangeAspect="1"/>
          </p:cNvPicPr>
          <p:nvPr/>
        </p:nvPicPr>
        <p:blipFill>
          <a:blip r:embed="rId5"/>
          <a:stretch>
            <a:fillRect/>
          </a:stretch>
        </p:blipFill>
        <p:spPr>
          <a:xfrm>
            <a:off x="6615163" y="5153726"/>
            <a:ext cx="4620270" cy="638264"/>
          </a:xfrm>
          <a:prstGeom prst="rect">
            <a:avLst/>
          </a:prstGeom>
        </p:spPr>
      </p:pic>
      <p:pic>
        <p:nvPicPr>
          <p:cNvPr id="22" name="Picture 21">
            <a:extLst>
              <a:ext uri="{FF2B5EF4-FFF2-40B4-BE49-F238E27FC236}">
                <a16:creationId xmlns:a16="http://schemas.microsoft.com/office/drawing/2014/main" id="{3C3042BB-FFFA-4AF0-9DC6-34FFD1D92936}"/>
              </a:ext>
            </a:extLst>
          </p:cNvPr>
          <p:cNvPicPr>
            <a:picLocks noChangeAspect="1"/>
          </p:cNvPicPr>
          <p:nvPr/>
        </p:nvPicPr>
        <p:blipFill>
          <a:blip r:embed="rId6"/>
          <a:stretch>
            <a:fillRect/>
          </a:stretch>
        </p:blipFill>
        <p:spPr>
          <a:xfrm>
            <a:off x="880314" y="4404375"/>
            <a:ext cx="5353797" cy="657317"/>
          </a:xfrm>
          <a:prstGeom prst="rect">
            <a:avLst/>
          </a:prstGeom>
        </p:spPr>
      </p:pic>
      <p:pic>
        <p:nvPicPr>
          <p:cNvPr id="28" name="Picture 27">
            <a:extLst>
              <a:ext uri="{FF2B5EF4-FFF2-40B4-BE49-F238E27FC236}">
                <a16:creationId xmlns:a16="http://schemas.microsoft.com/office/drawing/2014/main" id="{AAEA2B8B-EE0E-4F2D-B720-FBDF2C6C836F}"/>
              </a:ext>
            </a:extLst>
          </p:cNvPr>
          <p:cNvPicPr>
            <a:picLocks noChangeAspect="1"/>
          </p:cNvPicPr>
          <p:nvPr/>
        </p:nvPicPr>
        <p:blipFill>
          <a:blip r:embed="rId7"/>
          <a:stretch>
            <a:fillRect/>
          </a:stretch>
        </p:blipFill>
        <p:spPr>
          <a:xfrm>
            <a:off x="983653" y="5193227"/>
            <a:ext cx="5306165" cy="609685"/>
          </a:xfrm>
          <a:prstGeom prst="rect">
            <a:avLst/>
          </a:prstGeom>
        </p:spPr>
      </p:pic>
      <p:pic>
        <p:nvPicPr>
          <p:cNvPr id="30" name="Picture 29">
            <a:extLst>
              <a:ext uri="{FF2B5EF4-FFF2-40B4-BE49-F238E27FC236}">
                <a16:creationId xmlns:a16="http://schemas.microsoft.com/office/drawing/2014/main" id="{0871FE18-ADFB-4610-BC55-C65A7AB5A377}"/>
              </a:ext>
            </a:extLst>
          </p:cNvPr>
          <p:cNvPicPr>
            <a:picLocks noChangeAspect="1"/>
          </p:cNvPicPr>
          <p:nvPr/>
        </p:nvPicPr>
        <p:blipFill>
          <a:blip r:embed="rId8"/>
          <a:stretch>
            <a:fillRect/>
          </a:stretch>
        </p:blipFill>
        <p:spPr>
          <a:xfrm>
            <a:off x="916520" y="1729196"/>
            <a:ext cx="6477904" cy="638264"/>
          </a:xfrm>
          <a:prstGeom prst="rect">
            <a:avLst/>
          </a:prstGeom>
        </p:spPr>
      </p:pic>
      <p:pic>
        <p:nvPicPr>
          <p:cNvPr id="32" name="Picture 31">
            <a:extLst>
              <a:ext uri="{FF2B5EF4-FFF2-40B4-BE49-F238E27FC236}">
                <a16:creationId xmlns:a16="http://schemas.microsoft.com/office/drawing/2014/main" id="{33ED0800-7EF5-401D-9AAC-A6D13FB8A0A3}"/>
              </a:ext>
            </a:extLst>
          </p:cNvPr>
          <p:cNvPicPr>
            <a:picLocks noChangeAspect="1"/>
          </p:cNvPicPr>
          <p:nvPr/>
        </p:nvPicPr>
        <p:blipFill>
          <a:blip r:embed="rId9"/>
          <a:stretch>
            <a:fillRect/>
          </a:stretch>
        </p:blipFill>
        <p:spPr>
          <a:xfrm>
            <a:off x="921283" y="2572124"/>
            <a:ext cx="6468378" cy="638264"/>
          </a:xfrm>
          <a:prstGeom prst="rect">
            <a:avLst/>
          </a:prstGeom>
        </p:spPr>
      </p:pic>
      <p:cxnSp>
        <p:nvCxnSpPr>
          <p:cNvPr id="15" name="Straight Arrow Connector 14">
            <a:extLst>
              <a:ext uri="{FF2B5EF4-FFF2-40B4-BE49-F238E27FC236}">
                <a16:creationId xmlns:a16="http://schemas.microsoft.com/office/drawing/2014/main" id="{28825A68-4F1A-4916-ACB0-57283935D91A}"/>
              </a:ext>
            </a:extLst>
          </p:cNvPr>
          <p:cNvCxnSpPr>
            <a:cxnSpLocks/>
          </p:cNvCxnSpPr>
          <p:nvPr/>
        </p:nvCxnSpPr>
        <p:spPr>
          <a:xfrm flipV="1">
            <a:off x="7389661" y="2036603"/>
            <a:ext cx="0" cy="782840"/>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240F2B-9082-4502-BF04-2F2755496AB9}"/>
              </a:ext>
            </a:extLst>
          </p:cNvPr>
          <p:cNvSpPr txBox="1"/>
          <p:nvPr/>
        </p:nvSpPr>
        <p:spPr>
          <a:xfrm rot="20150960">
            <a:off x="11002245" y="1563147"/>
            <a:ext cx="1129004" cy="369332"/>
          </a:xfrm>
          <a:prstGeom prst="rect">
            <a:avLst/>
          </a:prstGeom>
          <a:noFill/>
        </p:spPr>
        <p:txBody>
          <a:bodyPr wrap="square" rtlCol="0">
            <a:spAutoFit/>
          </a:bodyPr>
          <a:lstStyle/>
          <a:p>
            <a:r>
              <a:rPr lang="en-US" dirty="0">
                <a:solidFill>
                  <a:schemeClr val="tx1">
                    <a:lumMod val="95000"/>
                    <a:lumOff val="5000"/>
                  </a:schemeClr>
                </a:solidFill>
              </a:rPr>
              <a:t>+248%</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cxnSp>
        <p:nvCxnSpPr>
          <p:cNvPr id="19" name="Straight Arrow Connector 18">
            <a:extLst>
              <a:ext uri="{FF2B5EF4-FFF2-40B4-BE49-F238E27FC236}">
                <a16:creationId xmlns:a16="http://schemas.microsoft.com/office/drawing/2014/main" id="{0B19FF64-E28B-4B09-A4FD-F7F1CEC5568E}"/>
              </a:ext>
            </a:extLst>
          </p:cNvPr>
          <p:cNvCxnSpPr>
            <a:cxnSpLocks/>
            <a:stCxn id="16" idx="3"/>
          </p:cNvCxnSpPr>
          <p:nvPr/>
        </p:nvCxnSpPr>
        <p:spPr>
          <a:xfrm flipV="1">
            <a:off x="11353800" y="2032932"/>
            <a:ext cx="0" cy="854538"/>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AD7C2F-618C-403D-95A0-12F83E7F5CE6}"/>
              </a:ext>
            </a:extLst>
          </p:cNvPr>
          <p:cNvSpPr txBox="1"/>
          <p:nvPr/>
        </p:nvSpPr>
        <p:spPr>
          <a:xfrm rot="20150960">
            <a:off x="7018772" y="1543141"/>
            <a:ext cx="1129004" cy="369332"/>
          </a:xfrm>
          <a:prstGeom prst="rect">
            <a:avLst/>
          </a:prstGeom>
          <a:noFill/>
        </p:spPr>
        <p:txBody>
          <a:bodyPr wrap="square" rtlCol="0">
            <a:spAutoFit/>
          </a:bodyPr>
          <a:lstStyle/>
          <a:p>
            <a:r>
              <a:rPr lang="en-US" dirty="0">
                <a:solidFill>
                  <a:schemeClr val="tx1">
                    <a:lumMod val="95000"/>
                    <a:lumOff val="5000"/>
                  </a:schemeClr>
                </a:solidFill>
              </a:rPr>
              <a:t>+3%</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sp>
        <p:nvSpPr>
          <p:cNvPr id="24" name="TextBox 23">
            <a:extLst>
              <a:ext uri="{FF2B5EF4-FFF2-40B4-BE49-F238E27FC236}">
                <a16:creationId xmlns:a16="http://schemas.microsoft.com/office/drawing/2014/main" id="{F0E4478A-210A-48B8-94E3-74E81FF66A05}"/>
              </a:ext>
            </a:extLst>
          </p:cNvPr>
          <p:cNvSpPr txBox="1"/>
          <p:nvPr/>
        </p:nvSpPr>
        <p:spPr>
          <a:xfrm rot="20150960">
            <a:off x="5298058" y="4046746"/>
            <a:ext cx="1129004" cy="369332"/>
          </a:xfrm>
          <a:prstGeom prst="rect">
            <a:avLst/>
          </a:prstGeom>
          <a:noFill/>
        </p:spPr>
        <p:txBody>
          <a:bodyPr wrap="square" rtlCol="0">
            <a:spAutoFit/>
          </a:bodyPr>
          <a:lstStyle/>
          <a:p>
            <a:r>
              <a:rPr lang="en-US" dirty="0">
                <a:solidFill>
                  <a:schemeClr val="tx1">
                    <a:lumMod val="95000"/>
                    <a:lumOff val="5000"/>
                  </a:schemeClr>
                </a:solidFill>
              </a:rPr>
              <a:t>+8%</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sp>
        <p:nvSpPr>
          <p:cNvPr id="25" name="TextBox 24">
            <a:extLst>
              <a:ext uri="{FF2B5EF4-FFF2-40B4-BE49-F238E27FC236}">
                <a16:creationId xmlns:a16="http://schemas.microsoft.com/office/drawing/2014/main" id="{EB707C16-EE39-4F71-BA24-3BE2C9104967}"/>
              </a:ext>
            </a:extLst>
          </p:cNvPr>
          <p:cNvSpPr txBox="1"/>
          <p:nvPr/>
        </p:nvSpPr>
        <p:spPr>
          <a:xfrm rot="20150960">
            <a:off x="5828157" y="4085952"/>
            <a:ext cx="1129004" cy="369332"/>
          </a:xfrm>
          <a:prstGeom prst="rect">
            <a:avLst/>
          </a:prstGeom>
          <a:noFill/>
        </p:spPr>
        <p:txBody>
          <a:bodyPr wrap="square" rtlCol="0">
            <a:spAutoFit/>
          </a:bodyPr>
          <a:lstStyle/>
          <a:p>
            <a:r>
              <a:rPr lang="en-US" dirty="0">
                <a:solidFill>
                  <a:srgbClr val="FF0000"/>
                </a:solidFill>
              </a:rPr>
              <a:t>-16%</a:t>
            </a:r>
            <a:r>
              <a:rPr lang="en-US" dirty="0">
                <a:solidFill>
                  <a:srgbClr val="FF0000"/>
                </a:solidFill>
                <a:latin typeface="Symbol" panose="05050102010706020507" pitchFamily="18" charset="2"/>
              </a:rPr>
              <a:t> D</a:t>
            </a:r>
            <a:endParaRPr lang="en-US" dirty="0">
              <a:solidFill>
                <a:srgbClr val="FF0000"/>
              </a:solidFill>
            </a:endParaRPr>
          </a:p>
        </p:txBody>
      </p:sp>
      <p:sp>
        <p:nvSpPr>
          <p:cNvPr id="31" name="TextBox 30">
            <a:extLst>
              <a:ext uri="{FF2B5EF4-FFF2-40B4-BE49-F238E27FC236}">
                <a16:creationId xmlns:a16="http://schemas.microsoft.com/office/drawing/2014/main" id="{993A2CF4-5A3C-4B0F-BD9B-1B05054CB377}"/>
              </a:ext>
            </a:extLst>
          </p:cNvPr>
          <p:cNvSpPr txBox="1"/>
          <p:nvPr/>
        </p:nvSpPr>
        <p:spPr>
          <a:xfrm rot="20150960">
            <a:off x="9207902" y="3988194"/>
            <a:ext cx="1317301" cy="369332"/>
          </a:xfrm>
          <a:prstGeom prst="rect">
            <a:avLst/>
          </a:prstGeom>
          <a:noFill/>
        </p:spPr>
        <p:txBody>
          <a:bodyPr wrap="square" rtlCol="0">
            <a:spAutoFit/>
          </a:bodyPr>
          <a:lstStyle/>
          <a:p>
            <a:r>
              <a:rPr lang="en-US" dirty="0"/>
              <a:t>+10,589%</a:t>
            </a:r>
            <a:r>
              <a:rPr lang="en-US" dirty="0">
                <a:latin typeface="Symbol" panose="05050102010706020507" pitchFamily="18" charset="2"/>
              </a:rPr>
              <a:t> D</a:t>
            </a:r>
            <a:endParaRPr lang="en-US" dirty="0"/>
          </a:p>
        </p:txBody>
      </p:sp>
      <p:sp>
        <p:nvSpPr>
          <p:cNvPr id="33" name="TextBox 32">
            <a:extLst>
              <a:ext uri="{FF2B5EF4-FFF2-40B4-BE49-F238E27FC236}">
                <a16:creationId xmlns:a16="http://schemas.microsoft.com/office/drawing/2014/main" id="{15E87682-13F0-452D-93CC-8D2E831C7E18}"/>
              </a:ext>
            </a:extLst>
          </p:cNvPr>
          <p:cNvSpPr txBox="1"/>
          <p:nvPr/>
        </p:nvSpPr>
        <p:spPr>
          <a:xfrm rot="20150960">
            <a:off x="10614835" y="4046747"/>
            <a:ext cx="1393702" cy="369332"/>
          </a:xfrm>
          <a:prstGeom prst="rect">
            <a:avLst/>
          </a:prstGeom>
          <a:noFill/>
        </p:spPr>
        <p:txBody>
          <a:bodyPr wrap="square" rtlCol="0">
            <a:spAutoFit/>
          </a:bodyPr>
          <a:lstStyle/>
          <a:p>
            <a:r>
              <a:rPr lang="en-US" dirty="0"/>
              <a:t>+28,500%</a:t>
            </a:r>
            <a:r>
              <a:rPr lang="en-US" dirty="0">
                <a:latin typeface="Symbol" panose="05050102010706020507" pitchFamily="18" charset="2"/>
              </a:rPr>
              <a:t> D</a:t>
            </a:r>
            <a:endParaRPr lang="en-US" dirty="0"/>
          </a:p>
        </p:txBody>
      </p:sp>
      <p:cxnSp>
        <p:nvCxnSpPr>
          <p:cNvPr id="34" name="Straight Arrow Connector 33">
            <a:extLst>
              <a:ext uri="{FF2B5EF4-FFF2-40B4-BE49-F238E27FC236}">
                <a16:creationId xmlns:a16="http://schemas.microsoft.com/office/drawing/2014/main" id="{6D86A371-EB0F-406C-A14D-80038C21F2F5}"/>
              </a:ext>
            </a:extLst>
          </p:cNvPr>
          <p:cNvCxnSpPr>
            <a:cxnSpLocks/>
            <a:stCxn id="28" idx="3"/>
          </p:cNvCxnSpPr>
          <p:nvPr/>
        </p:nvCxnSpPr>
        <p:spPr>
          <a:xfrm flipV="1">
            <a:off x="6289818" y="4716522"/>
            <a:ext cx="0" cy="781548"/>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3373B1E-5621-4B81-9339-177E65F9DE36}"/>
              </a:ext>
            </a:extLst>
          </p:cNvPr>
          <p:cNvCxnSpPr>
            <a:cxnSpLocks/>
          </p:cNvCxnSpPr>
          <p:nvPr/>
        </p:nvCxnSpPr>
        <p:spPr>
          <a:xfrm flipV="1">
            <a:off x="5783178" y="4733033"/>
            <a:ext cx="0" cy="781548"/>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FD36F20-B2BA-41AC-A177-1797805C4B02}"/>
              </a:ext>
            </a:extLst>
          </p:cNvPr>
          <p:cNvCxnSpPr>
            <a:cxnSpLocks/>
          </p:cNvCxnSpPr>
          <p:nvPr/>
        </p:nvCxnSpPr>
        <p:spPr>
          <a:xfrm flipV="1">
            <a:off x="9866552" y="4670918"/>
            <a:ext cx="0" cy="781548"/>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E4601C-76FB-4DE4-A2C2-751064269ADD}"/>
              </a:ext>
            </a:extLst>
          </p:cNvPr>
          <p:cNvCxnSpPr>
            <a:cxnSpLocks/>
          </p:cNvCxnSpPr>
          <p:nvPr/>
        </p:nvCxnSpPr>
        <p:spPr>
          <a:xfrm flipV="1">
            <a:off x="11235433" y="4716521"/>
            <a:ext cx="0" cy="781548"/>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D0B7B36-BCF0-4A14-AA09-78AB0AE9B05E}"/>
              </a:ext>
            </a:extLst>
          </p:cNvPr>
          <p:cNvSpPr/>
          <p:nvPr/>
        </p:nvSpPr>
        <p:spPr>
          <a:xfrm>
            <a:off x="9269918" y="3746305"/>
            <a:ext cx="2699236" cy="801778"/>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A17BEB2-1DFB-476D-A8A9-F71EB7D1218E}"/>
              </a:ext>
            </a:extLst>
          </p:cNvPr>
          <p:cNvSpPr txBox="1"/>
          <p:nvPr/>
        </p:nvSpPr>
        <p:spPr>
          <a:xfrm>
            <a:off x="799194" y="5802912"/>
            <a:ext cx="6590467"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4">
                    <a:lumMod val="50000"/>
                  </a:schemeClr>
                </a:solidFill>
              </a:rPr>
              <a:t>GDP Feature changes aligned with poverty feature changes in direction</a:t>
            </a:r>
          </a:p>
          <a:p>
            <a:pPr marL="285750" indent="-285750">
              <a:buFont typeface="Arial" panose="020B0604020202020204" pitchFamily="34" charset="0"/>
              <a:buChar char="•"/>
            </a:pPr>
            <a:r>
              <a:rPr lang="en-US" sz="1600" dirty="0">
                <a:solidFill>
                  <a:schemeClr val="accent4">
                    <a:lumMod val="50000"/>
                  </a:schemeClr>
                </a:solidFill>
              </a:rPr>
              <a:t>Larger than expected changes in trade values</a:t>
            </a:r>
          </a:p>
          <a:p>
            <a:pPr marL="285750" indent="-285750">
              <a:buFont typeface="Arial" panose="020B0604020202020204" pitchFamily="34" charset="0"/>
              <a:buChar char="•"/>
            </a:pPr>
            <a:r>
              <a:rPr lang="en-US" sz="1600" dirty="0">
                <a:solidFill>
                  <a:schemeClr val="accent4">
                    <a:lumMod val="50000"/>
                  </a:schemeClr>
                </a:solidFill>
              </a:rPr>
              <a:t>More people enrolled in college than there are college aged citizens in high GDP countries</a:t>
            </a:r>
          </a:p>
        </p:txBody>
      </p:sp>
      <p:sp>
        <p:nvSpPr>
          <p:cNvPr id="29" name="Rectangle 28">
            <a:extLst>
              <a:ext uri="{FF2B5EF4-FFF2-40B4-BE49-F238E27FC236}">
                <a16:creationId xmlns:a16="http://schemas.microsoft.com/office/drawing/2014/main" id="{99BD76C7-F483-424F-8510-74FF37BEB831}"/>
              </a:ext>
            </a:extLst>
          </p:cNvPr>
          <p:cNvSpPr/>
          <p:nvPr/>
        </p:nvSpPr>
        <p:spPr>
          <a:xfrm>
            <a:off x="10795819" y="2078614"/>
            <a:ext cx="778271" cy="371572"/>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20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9">
                                            <p:txEl>
                                              <p:pRg st="1" end="1"/>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9">
                                            <p:txEl>
                                              <p:pRg st="2" end="2"/>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7" grpId="0"/>
      <p:bldP spid="21" grpId="0"/>
      <p:bldP spid="24" grpId="0"/>
      <p:bldP spid="25" grpId="0"/>
      <p:bldP spid="31" grpId="0"/>
      <p:bldP spid="33" grpId="0"/>
      <p:bldP spid="3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B0465-C3DE-49B6-A8B9-3BE7E857A3B5}"/>
              </a:ext>
            </a:extLst>
          </p:cNvPr>
          <p:cNvSpPr>
            <a:spLocks noGrp="1"/>
          </p:cNvSpPr>
          <p:nvPr>
            <p:ph type="title"/>
          </p:nvPr>
        </p:nvSpPr>
        <p:spPr/>
        <p:txBody>
          <a:bodyPr/>
          <a:lstStyle/>
          <a:p>
            <a:r>
              <a:rPr lang="en-US" dirty="0"/>
              <a:t>Data Visualization</a:t>
            </a:r>
          </a:p>
        </p:txBody>
      </p:sp>
    </p:spTree>
    <p:extLst>
      <p:ext uri="{BB962C8B-B14F-4D97-AF65-F5344CB8AC3E}">
        <p14:creationId xmlns:p14="http://schemas.microsoft.com/office/powerpoint/2010/main" val="124257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lowchart: Connector 34">
            <a:extLst>
              <a:ext uri="{FF2B5EF4-FFF2-40B4-BE49-F238E27FC236}">
                <a16:creationId xmlns:a16="http://schemas.microsoft.com/office/drawing/2014/main" id="{56D28B7E-AF20-40BA-B5EA-69A26F0F5925}"/>
              </a:ext>
            </a:extLst>
          </p:cNvPr>
          <p:cNvSpPr/>
          <p:nvPr/>
        </p:nvSpPr>
        <p:spPr>
          <a:xfrm>
            <a:off x="9070113" y="2764093"/>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F2FAEBCC-2E0B-40AE-AE1C-41A63C2AC83C}"/>
              </a:ext>
            </a:extLst>
          </p:cNvPr>
          <p:cNvSpPr/>
          <p:nvPr/>
        </p:nvSpPr>
        <p:spPr>
          <a:xfrm>
            <a:off x="6635086" y="2764093"/>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78AC7605-8AB7-457D-87A3-48DBE420B478}"/>
              </a:ext>
            </a:extLst>
          </p:cNvPr>
          <p:cNvSpPr/>
          <p:nvPr/>
        </p:nvSpPr>
        <p:spPr>
          <a:xfrm>
            <a:off x="4200061" y="2765321"/>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1C5F7CFD-17F2-42EF-8306-B8BB7D0E1E63}"/>
              </a:ext>
            </a:extLst>
          </p:cNvPr>
          <p:cNvSpPr/>
          <p:nvPr/>
        </p:nvSpPr>
        <p:spPr>
          <a:xfrm>
            <a:off x="1765036" y="2765322"/>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ACDAC69-EA2B-4EC8-8379-BDAC676C83EE}"/>
              </a:ext>
            </a:extLst>
          </p:cNvPr>
          <p:cNvSpPr>
            <a:spLocks noGrp="1"/>
          </p:cNvSpPr>
          <p:nvPr>
            <p:ph type="title"/>
          </p:nvPr>
        </p:nvSpPr>
        <p:spPr>
          <a:xfrm>
            <a:off x="838200" y="292515"/>
            <a:ext cx="10515600" cy="843558"/>
          </a:xfrm>
        </p:spPr>
        <p:txBody>
          <a:bodyPr anchor="ctr">
            <a:normAutofit/>
          </a:bodyPr>
          <a:lstStyle/>
          <a:p>
            <a:r>
              <a:rPr lang="en-US" dirty="0"/>
              <a:t>Visualization Approach</a:t>
            </a:r>
          </a:p>
        </p:txBody>
      </p:sp>
      <p:pic>
        <p:nvPicPr>
          <p:cNvPr id="8" name="Graphic 7" descr="Connected with solid fill">
            <a:extLst>
              <a:ext uri="{FF2B5EF4-FFF2-40B4-BE49-F238E27FC236}">
                <a16:creationId xmlns:a16="http://schemas.microsoft.com/office/drawing/2014/main" id="{3A5F6461-71BF-4037-9EDC-6B7787775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1339" y="2960708"/>
            <a:ext cx="914400" cy="914400"/>
          </a:xfrm>
          <a:prstGeom prst="rect">
            <a:avLst/>
          </a:prstGeom>
          <a:effectLst/>
        </p:spPr>
      </p:pic>
      <p:pic>
        <p:nvPicPr>
          <p:cNvPr id="23" name="Graphic 22" descr="Stopwatch with solid fill">
            <a:extLst>
              <a:ext uri="{FF2B5EF4-FFF2-40B4-BE49-F238E27FC236}">
                <a16:creationId xmlns:a16="http://schemas.microsoft.com/office/drawing/2014/main" id="{9D4E1ED1-258E-49DE-9315-E0BF343024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6313" y="2971800"/>
            <a:ext cx="914400" cy="914400"/>
          </a:xfrm>
          <a:prstGeom prst="rect">
            <a:avLst/>
          </a:prstGeom>
        </p:spPr>
      </p:pic>
      <p:pic>
        <p:nvPicPr>
          <p:cNvPr id="25" name="Graphic 24" descr="Map with pin with solid fill">
            <a:extLst>
              <a:ext uri="{FF2B5EF4-FFF2-40B4-BE49-F238E27FC236}">
                <a16:creationId xmlns:a16="http://schemas.microsoft.com/office/drawing/2014/main" id="{FAB18F49-E071-4586-8141-B2312D60F5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1287" y="2960708"/>
            <a:ext cx="914400" cy="914400"/>
          </a:xfrm>
          <a:prstGeom prst="rect">
            <a:avLst/>
          </a:prstGeom>
        </p:spPr>
      </p:pic>
      <p:pic>
        <p:nvPicPr>
          <p:cNvPr id="27" name="Graphic 26" descr="Bar chart with solid fill">
            <a:extLst>
              <a:ext uri="{FF2B5EF4-FFF2-40B4-BE49-F238E27FC236}">
                <a16:creationId xmlns:a16="http://schemas.microsoft.com/office/drawing/2014/main" id="{B33F4D4A-6763-4F84-A84F-467629EF22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86261" y="2960708"/>
            <a:ext cx="914400" cy="914400"/>
          </a:xfrm>
          <a:prstGeom prst="rect">
            <a:avLst/>
          </a:prstGeom>
        </p:spPr>
      </p:pic>
      <p:sp>
        <p:nvSpPr>
          <p:cNvPr id="28" name="TextBox 27">
            <a:extLst>
              <a:ext uri="{FF2B5EF4-FFF2-40B4-BE49-F238E27FC236}">
                <a16:creationId xmlns:a16="http://schemas.microsoft.com/office/drawing/2014/main" id="{F8A17301-F29C-4874-818B-F246644AE058}"/>
              </a:ext>
            </a:extLst>
          </p:cNvPr>
          <p:cNvSpPr txBox="1"/>
          <p:nvPr/>
        </p:nvSpPr>
        <p:spPr>
          <a:xfrm>
            <a:off x="1239009" y="4296696"/>
            <a:ext cx="2408903" cy="369332"/>
          </a:xfrm>
          <a:prstGeom prst="rect">
            <a:avLst/>
          </a:prstGeom>
          <a:noFill/>
        </p:spPr>
        <p:txBody>
          <a:bodyPr wrap="square" rtlCol="0">
            <a:spAutoFit/>
          </a:bodyPr>
          <a:lstStyle/>
          <a:p>
            <a:pPr algn="ctr"/>
            <a:r>
              <a:rPr lang="en-US" dirty="0">
                <a:solidFill>
                  <a:schemeClr val="accent4">
                    <a:lumMod val="50000"/>
                  </a:schemeClr>
                </a:solidFill>
              </a:rPr>
              <a:t>SPREAD OF DATA</a:t>
            </a:r>
          </a:p>
        </p:txBody>
      </p:sp>
      <p:sp>
        <p:nvSpPr>
          <p:cNvPr id="29" name="TextBox 28">
            <a:extLst>
              <a:ext uri="{FF2B5EF4-FFF2-40B4-BE49-F238E27FC236}">
                <a16:creationId xmlns:a16="http://schemas.microsoft.com/office/drawing/2014/main" id="{56C4E3B0-DBD3-4A04-9E93-200C1BF3D56B}"/>
              </a:ext>
            </a:extLst>
          </p:cNvPr>
          <p:cNvSpPr txBox="1"/>
          <p:nvPr/>
        </p:nvSpPr>
        <p:spPr>
          <a:xfrm>
            <a:off x="3647912" y="4296696"/>
            <a:ext cx="2408903" cy="646331"/>
          </a:xfrm>
          <a:prstGeom prst="rect">
            <a:avLst/>
          </a:prstGeom>
          <a:noFill/>
        </p:spPr>
        <p:txBody>
          <a:bodyPr wrap="square" rtlCol="0">
            <a:spAutoFit/>
          </a:bodyPr>
          <a:lstStyle/>
          <a:p>
            <a:pPr algn="ctr"/>
            <a:r>
              <a:rPr lang="en-US" dirty="0">
                <a:solidFill>
                  <a:schemeClr val="accent4">
                    <a:lumMod val="50000"/>
                  </a:schemeClr>
                </a:solidFill>
              </a:rPr>
              <a:t>MAGNITUDE BY LOCATION</a:t>
            </a:r>
          </a:p>
        </p:txBody>
      </p:sp>
      <p:sp>
        <p:nvSpPr>
          <p:cNvPr id="30" name="TextBox 29">
            <a:extLst>
              <a:ext uri="{FF2B5EF4-FFF2-40B4-BE49-F238E27FC236}">
                <a16:creationId xmlns:a16="http://schemas.microsoft.com/office/drawing/2014/main" id="{0F9B4A68-F9A7-4FAC-96A2-9F68605A4FDC}"/>
              </a:ext>
            </a:extLst>
          </p:cNvPr>
          <p:cNvSpPr txBox="1"/>
          <p:nvPr/>
        </p:nvSpPr>
        <p:spPr>
          <a:xfrm>
            <a:off x="6109061" y="4296696"/>
            <a:ext cx="2408903" cy="369332"/>
          </a:xfrm>
          <a:prstGeom prst="rect">
            <a:avLst/>
          </a:prstGeom>
          <a:noFill/>
        </p:spPr>
        <p:txBody>
          <a:bodyPr wrap="square" rtlCol="0">
            <a:spAutoFit/>
          </a:bodyPr>
          <a:lstStyle/>
          <a:p>
            <a:pPr algn="ctr"/>
            <a:r>
              <a:rPr lang="en-US" dirty="0">
                <a:solidFill>
                  <a:schemeClr val="accent4">
                    <a:lumMod val="50000"/>
                  </a:schemeClr>
                </a:solidFill>
              </a:rPr>
              <a:t>CHANGE OVER TIME</a:t>
            </a:r>
          </a:p>
        </p:txBody>
      </p:sp>
      <p:sp>
        <p:nvSpPr>
          <p:cNvPr id="31" name="TextBox 30">
            <a:extLst>
              <a:ext uri="{FF2B5EF4-FFF2-40B4-BE49-F238E27FC236}">
                <a16:creationId xmlns:a16="http://schemas.microsoft.com/office/drawing/2014/main" id="{F18F3B3B-8F79-48C3-9F75-E9BCFDD3DC7A}"/>
              </a:ext>
            </a:extLst>
          </p:cNvPr>
          <p:cNvSpPr txBox="1"/>
          <p:nvPr/>
        </p:nvSpPr>
        <p:spPr>
          <a:xfrm>
            <a:off x="8544087" y="4296696"/>
            <a:ext cx="2408903" cy="646331"/>
          </a:xfrm>
          <a:prstGeom prst="rect">
            <a:avLst/>
          </a:prstGeom>
          <a:noFill/>
        </p:spPr>
        <p:txBody>
          <a:bodyPr wrap="square" rtlCol="0">
            <a:spAutoFit/>
          </a:bodyPr>
          <a:lstStyle/>
          <a:p>
            <a:pPr algn="ctr"/>
            <a:r>
              <a:rPr lang="en-US" dirty="0">
                <a:solidFill>
                  <a:schemeClr val="accent4">
                    <a:lumMod val="50000"/>
                  </a:schemeClr>
                </a:solidFill>
              </a:rPr>
              <a:t>RELATIONSHIPS BETWEEN VARIABLES</a:t>
            </a:r>
          </a:p>
        </p:txBody>
      </p:sp>
      <p:sp>
        <p:nvSpPr>
          <p:cNvPr id="36" name="TextBox 35">
            <a:hlinkClick r:id="rId10"/>
            <a:extLst>
              <a:ext uri="{FF2B5EF4-FFF2-40B4-BE49-F238E27FC236}">
                <a16:creationId xmlns:a16="http://schemas.microsoft.com/office/drawing/2014/main" id="{0A3A663B-903E-46B3-B64C-EFE918E92FD8}"/>
              </a:ext>
            </a:extLst>
          </p:cNvPr>
          <p:cNvSpPr txBox="1"/>
          <p:nvPr/>
        </p:nvSpPr>
        <p:spPr>
          <a:xfrm>
            <a:off x="2035277" y="6410632"/>
            <a:ext cx="8563897" cy="369332"/>
          </a:xfrm>
          <a:prstGeom prst="rect">
            <a:avLst/>
          </a:prstGeom>
          <a:noFill/>
        </p:spPr>
        <p:txBody>
          <a:bodyPr wrap="square" rtlCol="0">
            <a:spAutoFit/>
          </a:bodyPr>
          <a:lstStyle/>
          <a:p>
            <a:pPr algn="ctr"/>
            <a:r>
              <a:rPr lang="en-US" dirty="0">
                <a:solidFill>
                  <a:schemeClr val="accent4">
                    <a:lumMod val="50000"/>
                  </a:schemeClr>
                </a:solidFill>
                <a:hlinkClick r:id="rId11">
                  <a:extLst>
                    <a:ext uri="{A12FA001-AC4F-418D-AE19-62706E023703}">
                      <ahyp:hlinkClr xmlns:ahyp="http://schemas.microsoft.com/office/drawing/2018/hyperlinkcolor" val="tx"/>
                    </a:ext>
                  </a:extLst>
                </a:hlinkClick>
              </a:rPr>
              <a:t>Link to Visualization </a:t>
            </a:r>
            <a:r>
              <a:rPr lang="en-US" dirty="0" err="1">
                <a:solidFill>
                  <a:schemeClr val="accent4">
                    <a:lumMod val="50000"/>
                  </a:schemeClr>
                </a:solidFill>
                <a:hlinkClick r:id="rId11">
                  <a:extLst>
                    <a:ext uri="{A12FA001-AC4F-418D-AE19-62706E023703}">
                      <ahyp:hlinkClr xmlns:ahyp="http://schemas.microsoft.com/office/drawing/2018/hyperlinkcolor" val="tx"/>
                    </a:ext>
                  </a:extLst>
                </a:hlinkClick>
              </a:rPr>
              <a:t>Jupyter</a:t>
            </a:r>
            <a:r>
              <a:rPr lang="en-US" dirty="0">
                <a:solidFill>
                  <a:schemeClr val="accent4">
                    <a:lumMod val="50000"/>
                  </a:schemeClr>
                </a:solidFill>
                <a:hlinkClick r:id="rId11">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endParaRPr>
          </a:p>
        </p:txBody>
      </p:sp>
    </p:spTree>
    <p:extLst>
      <p:ext uri="{BB962C8B-B14F-4D97-AF65-F5344CB8AC3E}">
        <p14:creationId xmlns:p14="http://schemas.microsoft.com/office/powerpoint/2010/main" val="137197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33" grpId="0" animBg="1"/>
      <p:bldP spid="32" grpId="0" animBg="1"/>
      <p:bldP spid="28" grpId="0"/>
      <p:bldP spid="29" grpId="0"/>
      <p:bldP spid="30" grpId="0"/>
      <p:bldP spid="31" grpId="0"/>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43D695-78ED-4835-B876-2ADAAF02F14F}"/>
              </a:ext>
            </a:extLst>
          </p:cNvPr>
          <p:cNvSpPr>
            <a:spLocks noGrp="1"/>
          </p:cNvSpPr>
          <p:nvPr>
            <p:ph type="title"/>
          </p:nvPr>
        </p:nvSpPr>
        <p:spPr>
          <a:xfrm>
            <a:off x="838200" y="292515"/>
            <a:ext cx="10515600" cy="843558"/>
          </a:xfrm>
        </p:spPr>
        <p:txBody>
          <a:bodyPr anchor="ctr">
            <a:normAutofit/>
          </a:bodyPr>
          <a:lstStyle/>
          <a:p>
            <a:r>
              <a:rPr lang="en-US" dirty="0"/>
              <a:t>Visualization – Box &amp; Bubble Plot of Poverty by Region</a:t>
            </a:r>
          </a:p>
        </p:txBody>
      </p:sp>
      <p:pic>
        <p:nvPicPr>
          <p:cNvPr id="5" name="Picture 4">
            <a:extLst>
              <a:ext uri="{FF2B5EF4-FFF2-40B4-BE49-F238E27FC236}">
                <a16:creationId xmlns:a16="http://schemas.microsoft.com/office/drawing/2014/main" id="{2671F25A-765A-4457-B46F-E9EA7779BAC2}"/>
              </a:ext>
            </a:extLst>
          </p:cNvPr>
          <p:cNvPicPr>
            <a:picLocks noChangeAspect="1"/>
          </p:cNvPicPr>
          <p:nvPr/>
        </p:nvPicPr>
        <p:blipFill rotWithShape="1">
          <a:blip r:embed="rId2"/>
          <a:srcRect l="2751" t="2017" r="-2751" b="-2444"/>
          <a:stretch/>
        </p:blipFill>
        <p:spPr>
          <a:xfrm>
            <a:off x="838200" y="1358394"/>
            <a:ext cx="5818577" cy="3637526"/>
          </a:xfrm>
          <a:prstGeom prst="rect">
            <a:avLst/>
          </a:prstGeom>
          <a:noFill/>
        </p:spPr>
      </p:pic>
      <p:sp>
        <p:nvSpPr>
          <p:cNvPr id="2" name="TextBox 1">
            <a:extLst>
              <a:ext uri="{FF2B5EF4-FFF2-40B4-BE49-F238E27FC236}">
                <a16:creationId xmlns:a16="http://schemas.microsoft.com/office/drawing/2014/main" id="{06E94C13-5F72-4BB8-AD5B-9CF9B55E48CD}"/>
              </a:ext>
            </a:extLst>
          </p:cNvPr>
          <p:cNvSpPr txBox="1"/>
          <p:nvPr/>
        </p:nvSpPr>
        <p:spPr>
          <a:xfrm>
            <a:off x="6503242" y="1231998"/>
            <a:ext cx="5002959" cy="1846659"/>
          </a:xfrm>
          <a:prstGeom prst="rect">
            <a:avLst/>
          </a:prstGeom>
          <a:noFill/>
        </p:spPr>
        <p:txBody>
          <a:bodyPr wrap="square" rtlCol="0">
            <a:spAutoFit/>
          </a:bodyPr>
          <a:lstStyle/>
          <a:p>
            <a:r>
              <a:rPr lang="en-US" dirty="0">
                <a:solidFill>
                  <a:schemeClr val="accent4">
                    <a:lumMod val="50000"/>
                  </a:schemeClr>
                </a:solidFill>
              </a:rPr>
              <a:t>Eastern Africa’s distribution spans the full range of overall Poverty distribution</a:t>
            </a:r>
          </a:p>
          <a:p>
            <a:endParaRPr lang="en-US" dirty="0">
              <a:solidFill>
                <a:schemeClr val="accent4">
                  <a:lumMod val="50000"/>
                </a:schemeClr>
              </a:solidFill>
            </a:endParaRPr>
          </a:p>
          <a:p>
            <a:r>
              <a:rPr lang="en-US" dirty="0">
                <a:solidFill>
                  <a:schemeClr val="accent4">
                    <a:lumMod val="50000"/>
                  </a:schemeClr>
                </a:solidFill>
              </a:rPr>
              <a:t>Several regions relatively narrow distributions </a:t>
            </a:r>
            <a:r>
              <a:rPr lang="en-US" sz="1400" dirty="0">
                <a:solidFill>
                  <a:schemeClr val="accent4">
                    <a:lumMod val="50000"/>
                  </a:schemeClr>
                </a:solidFill>
              </a:rPr>
              <a:t>(SQL query analysis showed many regions with single datapoints)</a:t>
            </a:r>
          </a:p>
          <a:p>
            <a:endParaRPr lang="en-US" sz="1400" dirty="0">
              <a:solidFill>
                <a:schemeClr val="accent4">
                  <a:lumMod val="50000"/>
                </a:schemeClr>
              </a:solidFill>
            </a:endParaRPr>
          </a:p>
          <a:p>
            <a:r>
              <a:rPr lang="en-US" sz="1400" dirty="0">
                <a:solidFill>
                  <a:schemeClr val="accent4">
                    <a:lumMod val="50000"/>
                  </a:schemeClr>
                </a:solidFill>
              </a:rPr>
              <a:t>Most  of poverty data appears to be between 10% and 50%</a:t>
            </a:r>
          </a:p>
        </p:txBody>
      </p:sp>
      <p:sp>
        <p:nvSpPr>
          <p:cNvPr id="14" name="TextBox 13">
            <a:extLst>
              <a:ext uri="{FF2B5EF4-FFF2-40B4-BE49-F238E27FC236}">
                <a16:creationId xmlns:a16="http://schemas.microsoft.com/office/drawing/2014/main" id="{B1B01A9D-1BF4-403E-BA89-CDF930EB64A9}"/>
              </a:ext>
            </a:extLst>
          </p:cNvPr>
          <p:cNvSpPr txBox="1"/>
          <p:nvPr/>
        </p:nvSpPr>
        <p:spPr>
          <a:xfrm>
            <a:off x="2113242" y="5214737"/>
            <a:ext cx="4481951" cy="1477328"/>
          </a:xfrm>
          <a:prstGeom prst="rect">
            <a:avLst/>
          </a:prstGeom>
          <a:noFill/>
        </p:spPr>
        <p:txBody>
          <a:bodyPr wrap="square" rtlCol="0">
            <a:spAutoFit/>
          </a:bodyPr>
          <a:lstStyle/>
          <a:p>
            <a:r>
              <a:rPr lang="en-US" dirty="0">
                <a:solidFill>
                  <a:schemeClr val="accent4">
                    <a:lumMod val="50000"/>
                  </a:schemeClr>
                </a:solidFill>
              </a:rPr>
              <a:t>Northern hemisphere countries show lower average poverty</a:t>
            </a:r>
          </a:p>
          <a:p>
            <a:endParaRPr lang="en-US" dirty="0">
              <a:solidFill>
                <a:schemeClr val="accent4">
                  <a:lumMod val="50000"/>
                </a:schemeClr>
              </a:solidFill>
            </a:endParaRPr>
          </a:p>
          <a:p>
            <a:r>
              <a:rPr lang="en-US" dirty="0">
                <a:solidFill>
                  <a:schemeClr val="accent4">
                    <a:lumMod val="50000"/>
                  </a:schemeClr>
                </a:solidFill>
              </a:rPr>
              <a:t>North America, Australia Russia absent due to missing data record reduction exercise</a:t>
            </a:r>
          </a:p>
        </p:txBody>
      </p:sp>
      <p:grpSp>
        <p:nvGrpSpPr>
          <p:cNvPr id="20" name="Group 19">
            <a:extLst>
              <a:ext uri="{FF2B5EF4-FFF2-40B4-BE49-F238E27FC236}">
                <a16:creationId xmlns:a16="http://schemas.microsoft.com/office/drawing/2014/main" id="{4DDDDD4E-1857-4A51-A02A-375C123E110B}"/>
              </a:ext>
            </a:extLst>
          </p:cNvPr>
          <p:cNvGrpSpPr/>
          <p:nvPr/>
        </p:nvGrpSpPr>
        <p:grpSpPr>
          <a:xfrm>
            <a:off x="6503242" y="3656232"/>
            <a:ext cx="5688758" cy="3164961"/>
            <a:chOff x="2690337" y="1725319"/>
            <a:chExt cx="6811326" cy="3637526"/>
          </a:xfrm>
        </p:grpSpPr>
        <p:pic>
          <p:nvPicPr>
            <p:cNvPr id="15" name="Picture 14">
              <a:extLst>
                <a:ext uri="{FF2B5EF4-FFF2-40B4-BE49-F238E27FC236}">
                  <a16:creationId xmlns:a16="http://schemas.microsoft.com/office/drawing/2014/main" id="{BA9F0C08-0AB0-4006-98BF-763D5F3DD051}"/>
                </a:ext>
              </a:extLst>
            </p:cNvPr>
            <p:cNvPicPr>
              <a:picLocks noChangeAspect="1"/>
            </p:cNvPicPr>
            <p:nvPr/>
          </p:nvPicPr>
          <p:blipFill rotWithShape="1">
            <a:blip r:embed="rId3"/>
            <a:srcRect t="5950"/>
            <a:stretch/>
          </p:blipFill>
          <p:spPr>
            <a:xfrm>
              <a:off x="2690337" y="1725319"/>
              <a:ext cx="6811326" cy="3637526"/>
            </a:xfrm>
            <a:prstGeom prst="rect">
              <a:avLst/>
            </a:prstGeom>
          </p:spPr>
        </p:pic>
        <p:pic>
          <p:nvPicPr>
            <p:cNvPr id="17" name="Picture 16">
              <a:extLst>
                <a:ext uri="{FF2B5EF4-FFF2-40B4-BE49-F238E27FC236}">
                  <a16:creationId xmlns:a16="http://schemas.microsoft.com/office/drawing/2014/main" id="{E432EA12-A20F-4E68-BCBB-D28CD3EAFD5A}"/>
                </a:ext>
              </a:extLst>
            </p:cNvPr>
            <p:cNvPicPr>
              <a:picLocks noChangeAspect="1"/>
            </p:cNvPicPr>
            <p:nvPr/>
          </p:nvPicPr>
          <p:blipFill>
            <a:blip r:embed="rId4"/>
            <a:stretch>
              <a:fillRect/>
            </a:stretch>
          </p:blipFill>
          <p:spPr>
            <a:xfrm>
              <a:off x="4957603" y="1729229"/>
              <a:ext cx="2276793" cy="238158"/>
            </a:xfrm>
            <a:prstGeom prst="rect">
              <a:avLst/>
            </a:prstGeom>
          </p:spPr>
        </p:pic>
        <p:pic>
          <p:nvPicPr>
            <p:cNvPr id="19" name="Picture 18">
              <a:extLst>
                <a:ext uri="{FF2B5EF4-FFF2-40B4-BE49-F238E27FC236}">
                  <a16:creationId xmlns:a16="http://schemas.microsoft.com/office/drawing/2014/main" id="{12918F52-C89D-48BE-9C82-5C67202E6E53}"/>
                </a:ext>
              </a:extLst>
            </p:cNvPr>
            <p:cNvPicPr>
              <a:picLocks noChangeAspect="1"/>
            </p:cNvPicPr>
            <p:nvPr/>
          </p:nvPicPr>
          <p:blipFill>
            <a:blip r:embed="rId5"/>
            <a:stretch>
              <a:fillRect/>
            </a:stretch>
          </p:blipFill>
          <p:spPr>
            <a:xfrm>
              <a:off x="9033296" y="2516226"/>
              <a:ext cx="390243" cy="2471537"/>
            </a:xfrm>
            <a:prstGeom prst="rect">
              <a:avLst/>
            </a:prstGeom>
          </p:spPr>
        </p:pic>
      </p:grpSp>
      <p:cxnSp>
        <p:nvCxnSpPr>
          <p:cNvPr id="6" name="Straight Connector 5">
            <a:extLst>
              <a:ext uri="{FF2B5EF4-FFF2-40B4-BE49-F238E27FC236}">
                <a16:creationId xmlns:a16="http://schemas.microsoft.com/office/drawing/2014/main" id="{630F8E69-3D03-4E5B-9FA5-7AD2374113ED}"/>
              </a:ext>
            </a:extLst>
          </p:cNvPr>
          <p:cNvCxnSpPr/>
          <p:nvPr/>
        </p:nvCxnSpPr>
        <p:spPr>
          <a:xfrm>
            <a:off x="973394" y="2438400"/>
            <a:ext cx="5447071"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6A3F819B-3454-44B8-8532-141BE6A84C60}"/>
              </a:ext>
            </a:extLst>
          </p:cNvPr>
          <p:cNvCxnSpPr/>
          <p:nvPr/>
        </p:nvCxnSpPr>
        <p:spPr>
          <a:xfrm>
            <a:off x="938978" y="3908324"/>
            <a:ext cx="5447071"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673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43D695-78ED-4835-B876-2ADAAF02F14F}"/>
              </a:ext>
            </a:extLst>
          </p:cNvPr>
          <p:cNvSpPr>
            <a:spLocks noGrp="1"/>
          </p:cNvSpPr>
          <p:nvPr>
            <p:ph type="title"/>
          </p:nvPr>
        </p:nvSpPr>
        <p:spPr/>
        <p:txBody>
          <a:bodyPr/>
          <a:lstStyle/>
          <a:p>
            <a:r>
              <a:rPr lang="en-US" dirty="0"/>
              <a:t>Visualization – Bar and Line Chart of Poverty by Region</a:t>
            </a:r>
          </a:p>
        </p:txBody>
      </p:sp>
      <p:sp>
        <p:nvSpPr>
          <p:cNvPr id="6" name="TextBox 5">
            <a:extLst>
              <a:ext uri="{FF2B5EF4-FFF2-40B4-BE49-F238E27FC236}">
                <a16:creationId xmlns:a16="http://schemas.microsoft.com/office/drawing/2014/main" id="{7FDE7943-B2BA-4381-BBF4-1D762B396FA2}"/>
              </a:ext>
            </a:extLst>
          </p:cNvPr>
          <p:cNvSpPr txBox="1"/>
          <p:nvPr/>
        </p:nvSpPr>
        <p:spPr>
          <a:xfrm>
            <a:off x="6095999" y="1354856"/>
            <a:ext cx="4488024" cy="1477328"/>
          </a:xfrm>
          <a:prstGeom prst="rect">
            <a:avLst/>
          </a:prstGeom>
          <a:noFill/>
        </p:spPr>
        <p:txBody>
          <a:bodyPr wrap="square" rtlCol="0">
            <a:spAutoFit/>
          </a:bodyPr>
          <a:lstStyle/>
          <a:p>
            <a:r>
              <a:rPr lang="en-US" dirty="0">
                <a:solidFill>
                  <a:schemeClr val="accent4">
                    <a:lumMod val="50000"/>
                  </a:schemeClr>
                </a:solidFill>
              </a:rPr>
              <a:t>The top 4 regions with the highest mean poverty are in Africa</a:t>
            </a:r>
          </a:p>
          <a:p>
            <a:endParaRPr lang="en-US" dirty="0">
              <a:solidFill>
                <a:schemeClr val="accent4">
                  <a:lumMod val="50000"/>
                </a:schemeClr>
              </a:solidFill>
            </a:endParaRPr>
          </a:p>
          <a:p>
            <a:r>
              <a:rPr lang="en-US" dirty="0">
                <a:solidFill>
                  <a:schemeClr val="accent4">
                    <a:lumMod val="50000"/>
                  </a:schemeClr>
                </a:solidFill>
              </a:rPr>
              <a:t>Europe and East Asia have the two lowest mean poverty rates</a:t>
            </a:r>
          </a:p>
        </p:txBody>
      </p:sp>
      <p:pic>
        <p:nvPicPr>
          <p:cNvPr id="8" name="Picture 7">
            <a:extLst>
              <a:ext uri="{FF2B5EF4-FFF2-40B4-BE49-F238E27FC236}">
                <a16:creationId xmlns:a16="http://schemas.microsoft.com/office/drawing/2014/main" id="{01CFCB17-3932-47D9-BEF9-039E3B5A59FC}"/>
              </a:ext>
            </a:extLst>
          </p:cNvPr>
          <p:cNvPicPr>
            <a:picLocks noChangeAspect="1"/>
          </p:cNvPicPr>
          <p:nvPr/>
        </p:nvPicPr>
        <p:blipFill>
          <a:blip r:embed="rId2"/>
          <a:stretch>
            <a:fillRect/>
          </a:stretch>
        </p:blipFill>
        <p:spPr>
          <a:xfrm>
            <a:off x="5868955" y="3717121"/>
            <a:ext cx="6295718" cy="3140879"/>
          </a:xfrm>
          <a:prstGeom prst="rect">
            <a:avLst/>
          </a:prstGeom>
        </p:spPr>
      </p:pic>
      <p:sp>
        <p:nvSpPr>
          <p:cNvPr id="9" name="TextBox 8">
            <a:extLst>
              <a:ext uri="{FF2B5EF4-FFF2-40B4-BE49-F238E27FC236}">
                <a16:creationId xmlns:a16="http://schemas.microsoft.com/office/drawing/2014/main" id="{9C404EBE-C87E-448A-AC95-A93E1F361301}"/>
              </a:ext>
            </a:extLst>
          </p:cNvPr>
          <p:cNvSpPr txBox="1"/>
          <p:nvPr/>
        </p:nvSpPr>
        <p:spPr>
          <a:xfrm>
            <a:off x="1607975" y="4549676"/>
            <a:ext cx="4488024" cy="2031325"/>
          </a:xfrm>
          <a:prstGeom prst="rect">
            <a:avLst/>
          </a:prstGeom>
          <a:noFill/>
        </p:spPr>
        <p:txBody>
          <a:bodyPr wrap="square" rtlCol="0">
            <a:spAutoFit/>
          </a:bodyPr>
          <a:lstStyle/>
          <a:p>
            <a:r>
              <a:rPr lang="en-US" dirty="0">
                <a:solidFill>
                  <a:schemeClr val="accent4">
                    <a:lumMod val="50000"/>
                  </a:schemeClr>
                </a:solidFill>
              </a:rPr>
              <a:t>Most region’s poverty rates appear to decrease over study period</a:t>
            </a:r>
          </a:p>
          <a:p>
            <a:endParaRPr lang="en-US" dirty="0">
              <a:solidFill>
                <a:schemeClr val="accent4">
                  <a:lumMod val="50000"/>
                </a:schemeClr>
              </a:solidFill>
            </a:endParaRPr>
          </a:p>
          <a:p>
            <a:r>
              <a:rPr lang="en-US" dirty="0">
                <a:solidFill>
                  <a:schemeClr val="accent4">
                    <a:lumMod val="50000"/>
                  </a:schemeClr>
                </a:solidFill>
              </a:rPr>
              <a:t>Europe and East Asia have the two lowest </a:t>
            </a:r>
          </a:p>
          <a:p>
            <a:endParaRPr lang="en-US" dirty="0">
              <a:solidFill>
                <a:schemeClr val="accent4">
                  <a:lumMod val="50000"/>
                </a:schemeClr>
              </a:solidFill>
            </a:endParaRPr>
          </a:p>
          <a:p>
            <a:r>
              <a:rPr lang="en-US" dirty="0">
                <a:solidFill>
                  <a:schemeClr val="accent4">
                    <a:lumMod val="50000"/>
                  </a:schemeClr>
                </a:solidFill>
              </a:rPr>
              <a:t>East &amp; Southern Africa show large swing in 2011, then steady return to previous highs</a:t>
            </a:r>
          </a:p>
        </p:txBody>
      </p:sp>
      <p:pic>
        <p:nvPicPr>
          <p:cNvPr id="5" name="Picture 4">
            <a:extLst>
              <a:ext uri="{FF2B5EF4-FFF2-40B4-BE49-F238E27FC236}">
                <a16:creationId xmlns:a16="http://schemas.microsoft.com/office/drawing/2014/main" id="{DDC4210F-9649-48CC-8FC4-B7A67C375D6B}"/>
              </a:ext>
            </a:extLst>
          </p:cNvPr>
          <p:cNvPicPr>
            <a:picLocks noChangeAspect="1"/>
          </p:cNvPicPr>
          <p:nvPr/>
        </p:nvPicPr>
        <p:blipFill>
          <a:blip r:embed="rId3"/>
          <a:stretch>
            <a:fillRect/>
          </a:stretch>
        </p:blipFill>
        <p:spPr>
          <a:xfrm>
            <a:off x="1082451" y="1354856"/>
            <a:ext cx="4786504" cy="3194820"/>
          </a:xfrm>
          <a:prstGeom prst="rect">
            <a:avLst/>
          </a:prstGeom>
        </p:spPr>
      </p:pic>
    </p:spTree>
    <p:extLst>
      <p:ext uri="{BB962C8B-B14F-4D97-AF65-F5344CB8AC3E}">
        <p14:creationId xmlns:p14="http://schemas.microsoft.com/office/powerpoint/2010/main" val="97962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43D695-78ED-4835-B876-2ADAAF02F14F}"/>
              </a:ext>
            </a:extLst>
          </p:cNvPr>
          <p:cNvSpPr>
            <a:spLocks noGrp="1"/>
          </p:cNvSpPr>
          <p:nvPr>
            <p:ph type="title"/>
          </p:nvPr>
        </p:nvSpPr>
        <p:spPr/>
        <p:txBody>
          <a:bodyPr/>
          <a:lstStyle/>
          <a:p>
            <a:r>
              <a:rPr lang="en-US" dirty="0"/>
              <a:t>Visualization – Scatter Plot of Poverty vs CPIA Scores</a:t>
            </a:r>
          </a:p>
        </p:txBody>
      </p:sp>
      <p:sp>
        <p:nvSpPr>
          <p:cNvPr id="5" name="TextBox 4">
            <a:extLst>
              <a:ext uri="{FF2B5EF4-FFF2-40B4-BE49-F238E27FC236}">
                <a16:creationId xmlns:a16="http://schemas.microsoft.com/office/drawing/2014/main" id="{4B33C0E2-9516-4A3B-A0E0-A42EEDA2DCA8}"/>
              </a:ext>
            </a:extLst>
          </p:cNvPr>
          <p:cNvSpPr txBox="1"/>
          <p:nvPr/>
        </p:nvSpPr>
        <p:spPr>
          <a:xfrm>
            <a:off x="8972549" y="1660849"/>
            <a:ext cx="2905319" cy="3970318"/>
          </a:xfrm>
          <a:prstGeom prst="rect">
            <a:avLst/>
          </a:prstGeom>
          <a:noFill/>
        </p:spPr>
        <p:txBody>
          <a:bodyPr wrap="square" rtlCol="0">
            <a:spAutoFit/>
          </a:bodyPr>
          <a:lstStyle/>
          <a:p>
            <a:r>
              <a:rPr lang="en-US" dirty="0">
                <a:solidFill>
                  <a:schemeClr val="accent4">
                    <a:lumMod val="50000"/>
                  </a:schemeClr>
                </a:solidFill>
              </a:rPr>
              <a:t>All plots appear similar in shape</a:t>
            </a:r>
          </a:p>
          <a:p>
            <a:endParaRPr lang="en-US" dirty="0">
              <a:solidFill>
                <a:schemeClr val="accent4">
                  <a:lumMod val="50000"/>
                </a:schemeClr>
              </a:solidFill>
            </a:endParaRPr>
          </a:p>
          <a:p>
            <a:r>
              <a:rPr lang="en-US" dirty="0">
                <a:solidFill>
                  <a:schemeClr val="accent4">
                    <a:lumMod val="50000"/>
                  </a:schemeClr>
                </a:solidFill>
              </a:rPr>
              <a:t>Relationships appear mild if at all</a:t>
            </a:r>
          </a:p>
          <a:p>
            <a:endParaRPr lang="en-US" dirty="0">
              <a:solidFill>
                <a:schemeClr val="accent4">
                  <a:lumMod val="50000"/>
                </a:schemeClr>
              </a:solidFill>
            </a:endParaRPr>
          </a:p>
          <a:p>
            <a:r>
              <a:rPr lang="en-US" dirty="0">
                <a:solidFill>
                  <a:schemeClr val="accent4">
                    <a:lumMod val="50000"/>
                  </a:schemeClr>
                </a:solidFill>
              </a:rPr>
              <a:t>Gender, Resources, Inclusion mild inverse relationship?</a:t>
            </a:r>
          </a:p>
          <a:p>
            <a:endParaRPr lang="en-US" dirty="0">
              <a:solidFill>
                <a:schemeClr val="accent4">
                  <a:lumMod val="50000"/>
                </a:schemeClr>
              </a:solidFill>
            </a:endParaRPr>
          </a:p>
          <a:p>
            <a:r>
              <a:rPr lang="en-US" dirty="0">
                <a:solidFill>
                  <a:schemeClr val="accent4">
                    <a:lumMod val="50000"/>
                  </a:schemeClr>
                </a:solidFill>
              </a:rPr>
              <a:t>Transparency mild direct relationship?</a:t>
            </a:r>
          </a:p>
          <a:p>
            <a:endParaRPr lang="en-US" dirty="0">
              <a:solidFill>
                <a:schemeClr val="accent4">
                  <a:lumMod val="50000"/>
                </a:schemeClr>
              </a:solidFill>
            </a:endParaRPr>
          </a:p>
          <a:p>
            <a:r>
              <a:rPr lang="en-US" dirty="0">
                <a:solidFill>
                  <a:schemeClr val="accent4">
                    <a:lumMod val="50000"/>
                  </a:schemeClr>
                </a:solidFill>
              </a:rPr>
              <a:t>Regulation, Trade no apparent relationship</a:t>
            </a:r>
            <a:endParaRPr lang="en-US" dirty="0"/>
          </a:p>
        </p:txBody>
      </p:sp>
      <p:pic>
        <p:nvPicPr>
          <p:cNvPr id="8" name="Picture 7">
            <a:extLst>
              <a:ext uri="{FF2B5EF4-FFF2-40B4-BE49-F238E27FC236}">
                <a16:creationId xmlns:a16="http://schemas.microsoft.com/office/drawing/2014/main" id="{F780B1BE-E3CD-4D43-8B03-8713F63435DC}"/>
              </a:ext>
            </a:extLst>
          </p:cNvPr>
          <p:cNvPicPr>
            <a:picLocks noChangeAspect="1"/>
          </p:cNvPicPr>
          <p:nvPr/>
        </p:nvPicPr>
        <p:blipFill>
          <a:blip r:embed="rId2"/>
          <a:stretch>
            <a:fillRect/>
          </a:stretch>
        </p:blipFill>
        <p:spPr>
          <a:xfrm>
            <a:off x="838199" y="1364370"/>
            <a:ext cx="8050161" cy="5256956"/>
          </a:xfrm>
          <a:prstGeom prst="rect">
            <a:avLst/>
          </a:prstGeom>
        </p:spPr>
      </p:pic>
      <p:cxnSp>
        <p:nvCxnSpPr>
          <p:cNvPr id="6" name="Straight Connector 5">
            <a:extLst>
              <a:ext uri="{FF2B5EF4-FFF2-40B4-BE49-F238E27FC236}">
                <a16:creationId xmlns:a16="http://schemas.microsoft.com/office/drawing/2014/main" id="{5E600772-3F9A-4D71-8E50-A2D75962047D}"/>
              </a:ext>
            </a:extLst>
          </p:cNvPr>
          <p:cNvCxnSpPr>
            <a:cxnSpLocks/>
          </p:cNvCxnSpPr>
          <p:nvPr/>
        </p:nvCxnSpPr>
        <p:spPr>
          <a:xfrm>
            <a:off x="4227871" y="3117027"/>
            <a:ext cx="1150375" cy="62394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695E19-2A72-4794-AA2C-2149EF977B9C}"/>
              </a:ext>
            </a:extLst>
          </p:cNvPr>
          <p:cNvCxnSpPr>
            <a:cxnSpLocks/>
          </p:cNvCxnSpPr>
          <p:nvPr/>
        </p:nvCxnSpPr>
        <p:spPr>
          <a:xfrm>
            <a:off x="5010677" y="1899003"/>
            <a:ext cx="903515" cy="135449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9F89E5-3280-45E6-8D46-2E7A055858F1}"/>
              </a:ext>
            </a:extLst>
          </p:cNvPr>
          <p:cNvCxnSpPr>
            <a:cxnSpLocks/>
          </p:cNvCxnSpPr>
          <p:nvPr/>
        </p:nvCxnSpPr>
        <p:spPr>
          <a:xfrm>
            <a:off x="6504042" y="3269427"/>
            <a:ext cx="1150375" cy="62394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B61110-2B7E-4BA1-A26A-F21C0D3D31E6}"/>
              </a:ext>
            </a:extLst>
          </p:cNvPr>
          <p:cNvCxnSpPr>
            <a:cxnSpLocks/>
          </p:cNvCxnSpPr>
          <p:nvPr/>
        </p:nvCxnSpPr>
        <p:spPr>
          <a:xfrm>
            <a:off x="7286848" y="2051403"/>
            <a:ext cx="903515" cy="135449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2B9F524-82DF-49D2-AC1C-43769515A68C}"/>
              </a:ext>
            </a:extLst>
          </p:cNvPr>
          <p:cNvCxnSpPr>
            <a:cxnSpLocks/>
          </p:cNvCxnSpPr>
          <p:nvPr/>
        </p:nvCxnSpPr>
        <p:spPr>
          <a:xfrm>
            <a:off x="3982062" y="5732413"/>
            <a:ext cx="1150375" cy="62394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BADD50-17C4-4E2F-AB05-01C79D772626}"/>
              </a:ext>
            </a:extLst>
          </p:cNvPr>
          <p:cNvCxnSpPr>
            <a:cxnSpLocks/>
          </p:cNvCxnSpPr>
          <p:nvPr/>
        </p:nvCxnSpPr>
        <p:spPr>
          <a:xfrm>
            <a:off x="4863279" y="4503903"/>
            <a:ext cx="599155" cy="130245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EAF6CB-5044-4C09-A64D-1922E93F5E04}"/>
              </a:ext>
            </a:extLst>
          </p:cNvPr>
          <p:cNvCxnSpPr>
            <a:cxnSpLocks/>
          </p:cNvCxnSpPr>
          <p:nvPr/>
        </p:nvCxnSpPr>
        <p:spPr>
          <a:xfrm flipV="1">
            <a:off x="2120690" y="5732413"/>
            <a:ext cx="1094458" cy="623947"/>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FBE856-28CF-4641-99DE-2F99E86189D2}"/>
              </a:ext>
            </a:extLst>
          </p:cNvPr>
          <p:cNvCxnSpPr>
            <a:cxnSpLocks/>
          </p:cNvCxnSpPr>
          <p:nvPr/>
        </p:nvCxnSpPr>
        <p:spPr>
          <a:xfrm flipV="1">
            <a:off x="1575919" y="4699819"/>
            <a:ext cx="1196778" cy="70891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9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lstStyle/>
          <a:p>
            <a:r>
              <a:rPr lang="en-US" dirty="0"/>
              <a:t>Visualization – Scatter Plot of Poverty vs Income</a:t>
            </a:r>
          </a:p>
        </p:txBody>
      </p:sp>
      <p:pic>
        <p:nvPicPr>
          <p:cNvPr id="7" name="Picture 6">
            <a:extLst>
              <a:ext uri="{FF2B5EF4-FFF2-40B4-BE49-F238E27FC236}">
                <a16:creationId xmlns:a16="http://schemas.microsoft.com/office/drawing/2014/main" id="{B07F466D-E158-4A85-A258-6F39916E2758}"/>
              </a:ext>
            </a:extLst>
          </p:cNvPr>
          <p:cNvPicPr>
            <a:picLocks noChangeAspect="1"/>
          </p:cNvPicPr>
          <p:nvPr/>
        </p:nvPicPr>
        <p:blipFill rotWithShape="1">
          <a:blip r:embed="rId2"/>
          <a:srcRect b="46709"/>
          <a:stretch/>
        </p:blipFill>
        <p:spPr>
          <a:xfrm>
            <a:off x="838200" y="1352940"/>
            <a:ext cx="9758105" cy="2556588"/>
          </a:xfrm>
          <a:prstGeom prst="rect">
            <a:avLst/>
          </a:prstGeom>
        </p:spPr>
      </p:pic>
      <p:pic>
        <p:nvPicPr>
          <p:cNvPr id="9" name="Picture 8">
            <a:extLst>
              <a:ext uri="{FF2B5EF4-FFF2-40B4-BE49-F238E27FC236}">
                <a16:creationId xmlns:a16="http://schemas.microsoft.com/office/drawing/2014/main" id="{C6023762-4C4B-4F7E-964C-27393DC482B7}"/>
              </a:ext>
            </a:extLst>
          </p:cNvPr>
          <p:cNvPicPr>
            <a:picLocks noChangeAspect="1"/>
          </p:cNvPicPr>
          <p:nvPr/>
        </p:nvPicPr>
        <p:blipFill rotWithShape="1">
          <a:blip r:embed="rId2"/>
          <a:srcRect t="53516" r="25305"/>
          <a:stretch/>
        </p:blipFill>
        <p:spPr>
          <a:xfrm>
            <a:off x="838200" y="4012163"/>
            <a:ext cx="7288763" cy="2230018"/>
          </a:xfrm>
          <a:prstGeom prst="rect">
            <a:avLst/>
          </a:prstGeom>
        </p:spPr>
      </p:pic>
      <p:cxnSp>
        <p:nvCxnSpPr>
          <p:cNvPr id="12" name="Straight Connector 11">
            <a:extLst>
              <a:ext uri="{FF2B5EF4-FFF2-40B4-BE49-F238E27FC236}">
                <a16:creationId xmlns:a16="http://schemas.microsoft.com/office/drawing/2014/main" id="{191E765D-6A4E-40DA-8918-EF75B1A05FC5}"/>
              </a:ext>
            </a:extLst>
          </p:cNvPr>
          <p:cNvCxnSpPr/>
          <p:nvPr/>
        </p:nvCxnSpPr>
        <p:spPr>
          <a:xfrm flipV="1">
            <a:off x="9022702" y="2612571"/>
            <a:ext cx="1184988" cy="96105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046408-90CB-4749-A055-CD2E28F0D693}"/>
              </a:ext>
            </a:extLst>
          </p:cNvPr>
          <p:cNvCxnSpPr>
            <a:cxnSpLocks/>
          </p:cNvCxnSpPr>
          <p:nvPr/>
        </p:nvCxnSpPr>
        <p:spPr>
          <a:xfrm flipV="1">
            <a:off x="8354008" y="2023611"/>
            <a:ext cx="985935" cy="1333147"/>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F2A83F-3567-4003-8CD6-DE4597003EC4}"/>
              </a:ext>
            </a:extLst>
          </p:cNvPr>
          <p:cNvCxnSpPr>
            <a:cxnSpLocks/>
          </p:cNvCxnSpPr>
          <p:nvPr/>
        </p:nvCxnSpPr>
        <p:spPr>
          <a:xfrm>
            <a:off x="6189306" y="2438401"/>
            <a:ext cx="1125894" cy="113522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6AE2DC-3CA9-4334-AF7D-BF7C6B3F8CF3}"/>
              </a:ext>
            </a:extLst>
          </p:cNvPr>
          <p:cNvCxnSpPr>
            <a:cxnSpLocks/>
          </p:cNvCxnSpPr>
          <p:nvPr/>
        </p:nvCxnSpPr>
        <p:spPr>
          <a:xfrm>
            <a:off x="6971522" y="1819472"/>
            <a:ext cx="903515" cy="135449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D8D02EF-4A62-46F8-ABCE-E14C5A2ACB61}"/>
              </a:ext>
            </a:extLst>
          </p:cNvPr>
          <p:cNvCxnSpPr>
            <a:cxnSpLocks/>
          </p:cNvCxnSpPr>
          <p:nvPr/>
        </p:nvCxnSpPr>
        <p:spPr>
          <a:xfrm>
            <a:off x="3643604" y="2415850"/>
            <a:ext cx="1574541" cy="1232419"/>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47911B-8A69-4EB4-88C8-43C13E0BBA65}"/>
              </a:ext>
            </a:extLst>
          </p:cNvPr>
          <p:cNvCxnSpPr>
            <a:cxnSpLocks/>
          </p:cNvCxnSpPr>
          <p:nvPr/>
        </p:nvCxnSpPr>
        <p:spPr>
          <a:xfrm>
            <a:off x="4871746" y="2154591"/>
            <a:ext cx="661307" cy="111112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A8A48A-4025-4BD3-9D61-8F3D71C9333A}"/>
              </a:ext>
            </a:extLst>
          </p:cNvPr>
          <p:cNvCxnSpPr>
            <a:cxnSpLocks/>
          </p:cNvCxnSpPr>
          <p:nvPr/>
        </p:nvCxnSpPr>
        <p:spPr>
          <a:xfrm>
            <a:off x="1211420" y="2568250"/>
            <a:ext cx="1341664" cy="1066731"/>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C2CC8-6AB7-420D-9164-6EB911394616}"/>
              </a:ext>
            </a:extLst>
          </p:cNvPr>
          <p:cNvCxnSpPr>
            <a:cxnSpLocks/>
          </p:cNvCxnSpPr>
          <p:nvPr/>
        </p:nvCxnSpPr>
        <p:spPr>
          <a:xfrm>
            <a:off x="2387242" y="2154591"/>
            <a:ext cx="713627" cy="126352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67E83A-2449-4BFE-B7B5-E495A70FD44F}"/>
              </a:ext>
            </a:extLst>
          </p:cNvPr>
          <p:cNvCxnSpPr>
            <a:cxnSpLocks/>
          </p:cNvCxnSpPr>
          <p:nvPr/>
        </p:nvCxnSpPr>
        <p:spPr>
          <a:xfrm flipV="1">
            <a:off x="6497216" y="4965020"/>
            <a:ext cx="1184988" cy="96105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911B4D-2DC5-4584-B159-DF6021C625EE}"/>
              </a:ext>
            </a:extLst>
          </p:cNvPr>
          <p:cNvCxnSpPr>
            <a:cxnSpLocks/>
          </p:cNvCxnSpPr>
          <p:nvPr/>
        </p:nvCxnSpPr>
        <p:spPr>
          <a:xfrm flipV="1">
            <a:off x="5828522" y="4259426"/>
            <a:ext cx="1216090" cy="1449782"/>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704124-0217-444D-AEEE-986461A4BA7C}"/>
              </a:ext>
            </a:extLst>
          </p:cNvPr>
          <p:cNvCxnSpPr>
            <a:cxnSpLocks/>
          </p:cNvCxnSpPr>
          <p:nvPr/>
        </p:nvCxnSpPr>
        <p:spPr>
          <a:xfrm flipV="1">
            <a:off x="4186333" y="4893486"/>
            <a:ext cx="1184988" cy="96105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4D9EB9-B454-41D0-8E0A-2A6B294A48C1}"/>
              </a:ext>
            </a:extLst>
          </p:cNvPr>
          <p:cNvCxnSpPr>
            <a:cxnSpLocks/>
          </p:cNvCxnSpPr>
          <p:nvPr/>
        </p:nvCxnSpPr>
        <p:spPr>
          <a:xfrm flipV="1">
            <a:off x="3643604" y="4187892"/>
            <a:ext cx="1090125" cy="141980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EDE735A-75AF-450F-BB9C-CB994C77C59F}"/>
              </a:ext>
            </a:extLst>
          </p:cNvPr>
          <p:cNvCxnSpPr>
            <a:cxnSpLocks/>
          </p:cNvCxnSpPr>
          <p:nvPr/>
        </p:nvCxnSpPr>
        <p:spPr>
          <a:xfrm>
            <a:off x="1670180" y="4850291"/>
            <a:ext cx="891073" cy="1004249"/>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3E5C1AC-0515-4DE9-9122-5CB207CFBEFD}"/>
              </a:ext>
            </a:extLst>
          </p:cNvPr>
          <p:cNvCxnSpPr>
            <a:cxnSpLocks/>
          </p:cNvCxnSpPr>
          <p:nvPr/>
        </p:nvCxnSpPr>
        <p:spPr>
          <a:xfrm>
            <a:off x="2539642" y="4509016"/>
            <a:ext cx="646761" cy="1200192"/>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C292D00-0052-42A5-8480-E6BFA26EF607}"/>
              </a:ext>
            </a:extLst>
          </p:cNvPr>
          <p:cNvSpPr txBox="1"/>
          <p:nvPr/>
        </p:nvSpPr>
        <p:spPr>
          <a:xfrm>
            <a:off x="8170507" y="4054150"/>
            <a:ext cx="3133531" cy="1477328"/>
          </a:xfrm>
          <a:prstGeom prst="rect">
            <a:avLst/>
          </a:prstGeom>
          <a:noFill/>
        </p:spPr>
        <p:txBody>
          <a:bodyPr wrap="square" rtlCol="0">
            <a:spAutoFit/>
          </a:bodyPr>
          <a:lstStyle/>
          <a:p>
            <a:r>
              <a:rPr lang="en-US" dirty="0">
                <a:solidFill>
                  <a:schemeClr val="accent4">
                    <a:lumMod val="50000"/>
                  </a:schemeClr>
                </a:solidFill>
              </a:rPr>
              <a:t>All appear to have moderate correlation</a:t>
            </a:r>
          </a:p>
          <a:p>
            <a:endParaRPr lang="en-US" dirty="0">
              <a:solidFill>
                <a:schemeClr val="accent4">
                  <a:lumMod val="50000"/>
                </a:schemeClr>
              </a:solidFill>
            </a:endParaRPr>
          </a:p>
          <a:p>
            <a:r>
              <a:rPr lang="en-US" dirty="0">
                <a:solidFill>
                  <a:schemeClr val="accent4">
                    <a:lumMod val="50000"/>
                  </a:schemeClr>
                </a:solidFill>
              </a:rPr>
              <a:t>Also appears to be collinearity between them</a:t>
            </a:r>
          </a:p>
        </p:txBody>
      </p:sp>
    </p:spTree>
    <p:extLst>
      <p:ext uri="{BB962C8B-B14F-4D97-AF65-F5344CB8AC3E}">
        <p14:creationId xmlns:p14="http://schemas.microsoft.com/office/powerpoint/2010/main" val="262462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normAutofit fontScale="90000"/>
          </a:bodyPr>
          <a:lstStyle/>
          <a:p>
            <a:r>
              <a:rPr lang="en-US" dirty="0"/>
              <a:t>Visualization – Scatter Plot of Poverty vs Trade &amp; Education</a:t>
            </a:r>
          </a:p>
        </p:txBody>
      </p:sp>
      <p:pic>
        <p:nvPicPr>
          <p:cNvPr id="5" name="Picture 4">
            <a:extLst>
              <a:ext uri="{FF2B5EF4-FFF2-40B4-BE49-F238E27FC236}">
                <a16:creationId xmlns:a16="http://schemas.microsoft.com/office/drawing/2014/main" id="{B9DE9EB6-E9DE-4C1A-B0BE-747A733802DB}"/>
              </a:ext>
            </a:extLst>
          </p:cNvPr>
          <p:cNvPicPr>
            <a:picLocks noChangeAspect="1"/>
          </p:cNvPicPr>
          <p:nvPr/>
        </p:nvPicPr>
        <p:blipFill>
          <a:blip r:embed="rId2"/>
          <a:stretch>
            <a:fillRect/>
          </a:stretch>
        </p:blipFill>
        <p:spPr>
          <a:xfrm>
            <a:off x="838201" y="1341365"/>
            <a:ext cx="6449007" cy="2786760"/>
          </a:xfrm>
          <a:prstGeom prst="rect">
            <a:avLst/>
          </a:prstGeom>
        </p:spPr>
      </p:pic>
      <p:pic>
        <p:nvPicPr>
          <p:cNvPr id="7" name="Picture 6">
            <a:extLst>
              <a:ext uri="{FF2B5EF4-FFF2-40B4-BE49-F238E27FC236}">
                <a16:creationId xmlns:a16="http://schemas.microsoft.com/office/drawing/2014/main" id="{CCE960DB-1846-422D-98DE-7657380D10F2}"/>
              </a:ext>
            </a:extLst>
          </p:cNvPr>
          <p:cNvPicPr>
            <a:picLocks noChangeAspect="1"/>
          </p:cNvPicPr>
          <p:nvPr/>
        </p:nvPicPr>
        <p:blipFill>
          <a:blip r:embed="rId3"/>
          <a:stretch>
            <a:fillRect/>
          </a:stretch>
        </p:blipFill>
        <p:spPr>
          <a:xfrm>
            <a:off x="4915681" y="4119804"/>
            <a:ext cx="6449007" cy="2738195"/>
          </a:xfrm>
          <a:prstGeom prst="rect">
            <a:avLst/>
          </a:prstGeom>
        </p:spPr>
      </p:pic>
      <p:sp>
        <p:nvSpPr>
          <p:cNvPr id="10" name="Arc 9">
            <a:extLst>
              <a:ext uri="{FF2B5EF4-FFF2-40B4-BE49-F238E27FC236}">
                <a16:creationId xmlns:a16="http://schemas.microsoft.com/office/drawing/2014/main" id="{F8E75A7F-462F-4196-92E6-3526B24C87B7}"/>
              </a:ext>
            </a:extLst>
          </p:cNvPr>
          <p:cNvSpPr/>
          <p:nvPr/>
        </p:nvSpPr>
        <p:spPr>
          <a:xfrm rot="9923981">
            <a:off x="1347462" y="422869"/>
            <a:ext cx="3704942" cy="2881583"/>
          </a:xfrm>
          <a:prstGeom prst="arc">
            <a:avLst>
              <a:gd name="adj1" fmla="val 17120495"/>
              <a:gd name="adj2" fmla="val 823434"/>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BA661EF-010A-4214-BE6D-E34215916747}"/>
              </a:ext>
            </a:extLst>
          </p:cNvPr>
          <p:cNvSpPr/>
          <p:nvPr/>
        </p:nvSpPr>
        <p:spPr>
          <a:xfrm rot="9923981">
            <a:off x="4504326" y="444635"/>
            <a:ext cx="3704942" cy="2881583"/>
          </a:xfrm>
          <a:prstGeom prst="arc">
            <a:avLst>
              <a:gd name="adj1" fmla="val 17120495"/>
              <a:gd name="adj2" fmla="val 823434"/>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6FD96A6-0757-4550-BBA2-47D2142AF022}"/>
              </a:ext>
            </a:extLst>
          </p:cNvPr>
          <p:cNvCxnSpPr/>
          <p:nvPr/>
        </p:nvCxnSpPr>
        <p:spPr>
          <a:xfrm>
            <a:off x="9339945" y="4683967"/>
            <a:ext cx="1418253" cy="155821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905A6C-249A-4D85-B089-57F97E9ECE66}"/>
              </a:ext>
            </a:extLst>
          </p:cNvPr>
          <p:cNvCxnSpPr>
            <a:cxnSpLocks/>
          </p:cNvCxnSpPr>
          <p:nvPr/>
        </p:nvCxnSpPr>
        <p:spPr>
          <a:xfrm>
            <a:off x="8649480" y="5607698"/>
            <a:ext cx="1688841" cy="91739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64A21E-71AF-49A9-8EAF-479D96E4EC84}"/>
              </a:ext>
            </a:extLst>
          </p:cNvPr>
          <p:cNvSpPr txBox="1"/>
          <p:nvPr/>
        </p:nvSpPr>
        <p:spPr>
          <a:xfrm>
            <a:off x="7310541" y="1341365"/>
            <a:ext cx="3133531" cy="1477328"/>
          </a:xfrm>
          <a:prstGeom prst="rect">
            <a:avLst/>
          </a:prstGeom>
          <a:noFill/>
        </p:spPr>
        <p:txBody>
          <a:bodyPr wrap="square" rtlCol="0">
            <a:spAutoFit/>
          </a:bodyPr>
          <a:lstStyle/>
          <a:p>
            <a:r>
              <a:rPr lang="en-US" dirty="0">
                <a:solidFill>
                  <a:schemeClr val="accent4">
                    <a:lumMod val="50000"/>
                  </a:schemeClr>
                </a:solidFill>
              </a:rPr>
              <a:t>Imports and Export plot looks identical – suspect collinearity</a:t>
            </a:r>
          </a:p>
          <a:p>
            <a:endParaRPr lang="en-US" dirty="0">
              <a:solidFill>
                <a:schemeClr val="accent4">
                  <a:lumMod val="50000"/>
                </a:schemeClr>
              </a:solidFill>
            </a:endParaRPr>
          </a:p>
          <a:p>
            <a:r>
              <a:rPr lang="en-US" dirty="0">
                <a:solidFill>
                  <a:schemeClr val="accent4">
                    <a:lumMod val="50000"/>
                  </a:schemeClr>
                </a:solidFill>
              </a:rPr>
              <a:t>Non-linear moderate inverse relationship to poverty</a:t>
            </a:r>
          </a:p>
        </p:txBody>
      </p:sp>
      <p:sp>
        <p:nvSpPr>
          <p:cNvPr id="18" name="TextBox 17">
            <a:extLst>
              <a:ext uri="{FF2B5EF4-FFF2-40B4-BE49-F238E27FC236}">
                <a16:creationId xmlns:a16="http://schemas.microsoft.com/office/drawing/2014/main" id="{0827FDEB-BFD7-44C8-9CD0-F3975192DC1E}"/>
              </a:ext>
            </a:extLst>
          </p:cNvPr>
          <p:cNvSpPr txBox="1"/>
          <p:nvPr/>
        </p:nvSpPr>
        <p:spPr>
          <a:xfrm>
            <a:off x="1897235" y="4463408"/>
            <a:ext cx="3133531" cy="1754326"/>
          </a:xfrm>
          <a:prstGeom prst="rect">
            <a:avLst/>
          </a:prstGeom>
          <a:noFill/>
        </p:spPr>
        <p:txBody>
          <a:bodyPr wrap="square" rtlCol="0">
            <a:spAutoFit/>
          </a:bodyPr>
          <a:lstStyle/>
          <a:p>
            <a:r>
              <a:rPr lang="en-US" dirty="0">
                <a:solidFill>
                  <a:schemeClr val="accent4">
                    <a:lumMod val="50000"/>
                  </a:schemeClr>
                </a:solidFill>
              </a:rPr>
              <a:t>College Enrollment appears to have moderate inverse relationship</a:t>
            </a:r>
          </a:p>
          <a:p>
            <a:endParaRPr lang="en-US" dirty="0">
              <a:solidFill>
                <a:schemeClr val="accent4">
                  <a:lumMod val="50000"/>
                </a:schemeClr>
              </a:solidFill>
            </a:endParaRPr>
          </a:p>
          <a:p>
            <a:r>
              <a:rPr lang="en-US" dirty="0">
                <a:solidFill>
                  <a:schemeClr val="accent4">
                    <a:lumMod val="50000"/>
                  </a:schemeClr>
                </a:solidFill>
              </a:rPr>
              <a:t>Education expenditure is not as clear</a:t>
            </a:r>
          </a:p>
        </p:txBody>
      </p:sp>
    </p:spTree>
    <p:extLst>
      <p:ext uri="{BB962C8B-B14F-4D97-AF65-F5344CB8AC3E}">
        <p14:creationId xmlns:p14="http://schemas.microsoft.com/office/powerpoint/2010/main" val="186511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lstStyle/>
          <a:p>
            <a:r>
              <a:rPr lang="en-US" dirty="0"/>
              <a:t>Visualization – Heatmap of Poverty Feature Collinearity</a:t>
            </a:r>
          </a:p>
        </p:txBody>
      </p:sp>
      <p:pic>
        <p:nvPicPr>
          <p:cNvPr id="4" name="Picture 3">
            <a:extLst>
              <a:ext uri="{FF2B5EF4-FFF2-40B4-BE49-F238E27FC236}">
                <a16:creationId xmlns:a16="http://schemas.microsoft.com/office/drawing/2014/main" id="{E3C369CD-16E6-49CA-B1C0-44D85D89800B}"/>
              </a:ext>
            </a:extLst>
          </p:cNvPr>
          <p:cNvPicPr>
            <a:picLocks noChangeAspect="1"/>
          </p:cNvPicPr>
          <p:nvPr/>
        </p:nvPicPr>
        <p:blipFill>
          <a:blip r:embed="rId2"/>
          <a:stretch>
            <a:fillRect/>
          </a:stretch>
        </p:blipFill>
        <p:spPr>
          <a:xfrm>
            <a:off x="1556769" y="1644320"/>
            <a:ext cx="5907721" cy="5055060"/>
          </a:xfrm>
          <a:prstGeom prst="rect">
            <a:avLst/>
          </a:prstGeom>
        </p:spPr>
      </p:pic>
      <p:sp>
        <p:nvSpPr>
          <p:cNvPr id="5" name="TextBox 4">
            <a:extLst>
              <a:ext uri="{FF2B5EF4-FFF2-40B4-BE49-F238E27FC236}">
                <a16:creationId xmlns:a16="http://schemas.microsoft.com/office/drawing/2014/main" id="{44B516B2-79FF-4240-A8DE-0FB97DE6E8CD}"/>
              </a:ext>
            </a:extLst>
          </p:cNvPr>
          <p:cNvSpPr txBox="1"/>
          <p:nvPr/>
        </p:nvSpPr>
        <p:spPr>
          <a:xfrm>
            <a:off x="7464490" y="1644320"/>
            <a:ext cx="3889310" cy="4524315"/>
          </a:xfrm>
          <a:prstGeom prst="rect">
            <a:avLst/>
          </a:prstGeom>
          <a:noFill/>
        </p:spPr>
        <p:txBody>
          <a:bodyPr wrap="square" rtlCol="0">
            <a:spAutoFit/>
          </a:bodyPr>
          <a:lstStyle/>
          <a:p>
            <a:r>
              <a:rPr lang="en-US" dirty="0">
                <a:solidFill>
                  <a:schemeClr val="accent4">
                    <a:lumMod val="50000"/>
                  </a:schemeClr>
                </a:solidFill>
              </a:rPr>
              <a:t>Darker the color (correlation score closer to 1 or -1), more likely features are correlated to each other </a:t>
            </a:r>
          </a:p>
          <a:p>
            <a:endParaRPr lang="en-US" dirty="0">
              <a:solidFill>
                <a:schemeClr val="accent4">
                  <a:lumMod val="50000"/>
                </a:schemeClr>
              </a:solidFill>
            </a:endParaRPr>
          </a:p>
          <a:p>
            <a:r>
              <a:rPr lang="en-US" dirty="0">
                <a:solidFill>
                  <a:schemeClr val="accent4">
                    <a:lumMod val="50000"/>
                  </a:schemeClr>
                </a:solidFill>
              </a:rPr>
              <a:t>All income related features correlated</a:t>
            </a:r>
          </a:p>
          <a:p>
            <a:endParaRPr lang="en-US" dirty="0">
              <a:solidFill>
                <a:schemeClr val="accent4">
                  <a:lumMod val="50000"/>
                </a:schemeClr>
              </a:solidFill>
            </a:endParaRPr>
          </a:p>
          <a:p>
            <a:r>
              <a:rPr lang="en-US" dirty="0">
                <a:solidFill>
                  <a:schemeClr val="accent4">
                    <a:lumMod val="50000"/>
                  </a:schemeClr>
                </a:solidFill>
              </a:rPr>
              <a:t>Import, Exports correlated</a:t>
            </a:r>
          </a:p>
          <a:p>
            <a:endParaRPr lang="en-US" dirty="0">
              <a:solidFill>
                <a:schemeClr val="accent4">
                  <a:lumMod val="50000"/>
                </a:schemeClr>
              </a:solidFill>
            </a:endParaRPr>
          </a:p>
          <a:p>
            <a:r>
              <a:rPr lang="en-US" dirty="0">
                <a:solidFill>
                  <a:schemeClr val="accent4">
                    <a:lumMod val="50000"/>
                  </a:schemeClr>
                </a:solidFill>
              </a:rPr>
              <a:t>CPIA Inclusion correlated to 3 of 5 CPIA features</a:t>
            </a:r>
          </a:p>
          <a:p>
            <a:endParaRPr lang="en-US" dirty="0">
              <a:solidFill>
                <a:schemeClr val="accent4">
                  <a:lumMod val="50000"/>
                </a:schemeClr>
              </a:solidFill>
            </a:endParaRPr>
          </a:p>
          <a:p>
            <a:r>
              <a:rPr lang="en-US" dirty="0">
                <a:solidFill>
                  <a:schemeClr val="accent4">
                    <a:lumMod val="50000"/>
                  </a:schemeClr>
                </a:solidFill>
              </a:rPr>
              <a:t>Actions:</a:t>
            </a:r>
          </a:p>
          <a:p>
            <a:pPr marL="285750" indent="-285750">
              <a:buFont typeface="Arial" panose="020B0604020202020204" pitchFamily="34" charset="0"/>
              <a:buChar char="•"/>
            </a:pPr>
            <a:r>
              <a:rPr lang="en-US" dirty="0">
                <a:solidFill>
                  <a:schemeClr val="accent4">
                    <a:lumMod val="50000"/>
                  </a:schemeClr>
                </a:solidFill>
              </a:rPr>
              <a:t>Drop all but middle class feature as representative of income share</a:t>
            </a:r>
          </a:p>
          <a:p>
            <a:pPr marL="285750" indent="-285750">
              <a:buFont typeface="Arial" panose="020B0604020202020204" pitchFamily="34" charset="0"/>
              <a:buChar char="•"/>
            </a:pPr>
            <a:r>
              <a:rPr lang="en-US" dirty="0">
                <a:solidFill>
                  <a:schemeClr val="accent4">
                    <a:lumMod val="50000"/>
                  </a:schemeClr>
                </a:solidFill>
              </a:rPr>
              <a:t>Drop import feature</a:t>
            </a:r>
          </a:p>
          <a:p>
            <a:pPr marL="285750" indent="-285750">
              <a:buFont typeface="Arial" panose="020B0604020202020204" pitchFamily="34" charset="0"/>
              <a:buChar char="•"/>
            </a:pPr>
            <a:r>
              <a:rPr lang="en-US" dirty="0">
                <a:solidFill>
                  <a:schemeClr val="accent4">
                    <a:lumMod val="50000"/>
                  </a:schemeClr>
                </a:solidFill>
              </a:rPr>
              <a:t>Drop CPIA inclusion feature</a:t>
            </a:r>
          </a:p>
        </p:txBody>
      </p:sp>
      <p:sp>
        <p:nvSpPr>
          <p:cNvPr id="3" name="Rectangle 2">
            <a:extLst>
              <a:ext uri="{FF2B5EF4-FFF2-40B4-BE49-F238E27FC236}">
                <a16:creationId xmlns:a16="http://schemas.microsoft.com/office/drawing/2014/main" id="{368F1E09-2C44-42C9-87E8-A75D9A563BB0}"/>
              </a:ext>
            </a:extLst>
          </p:cNvPr>
          <p:cNvSpPr/>
          <p:nvPr/>
        </p:nvSpPr>
        <p:spPr>
          <a:xfrm>
            <a:off x="4348065" y="3862873"/>
            <a:ext cx="1747935" cy="16048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ABE419-145B-47E1-A441-EC98D5A8BA50}"/>
              </a:ext>
            </a:extLst>
          </p:cNvPr>
          <p:cNvSpPr/>
          <p:nvPr/>
        </p:nvSpPr>
        <p:spPr>
          <a:xfrm>
            <a:off x="6008914" y="5413039"/>
            <a:ext cx="653143" cy="5629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81FA86-FF8F-414F-BB03-3D75227CE2D8}"/>
              </a:ext>
            </a:extLst>
          </p:cNvPr>
          <p:cNvSpPr/>
          <p:nvPr/>
        </p:nvSpPr>
        <p:spPr>
          <a:xfrm>
            <a:off x="3268825" y="1759090"/>
            <a:ext cx="323462" cy="8908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4539E86-1ED9-4AF5-AD09-768A47C7C469}"/>
              </a:ext>
            </a:extLst>
          </p:cNvPr>
          <p:cNvSpPr/>
          <p:nvPr/>
        </p:nvSpPr>
        <p:spPr>
          <a:xfrm>
            <a:off x="2088503" y="2834950"/>
            <a:ext cx="973495" cy="2830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62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AE9F-53B9-45C8-9615-065F06133FE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CBB27FF-8827-4363-AC13-10A299C4B7AD}"/>
              </a:ext>
            </a:extLst>
          </p:cNvPr>
          <p:cNvSpPr>
            <a:spLocks noGrp="1"/>
          </p:cNvSpPr>
          <p:nvPr>
            <p:ph idx="1"/>
          </p:nvPr>
        </p:nvSpPr>
        <p:spPr/>
        <p:txBody>
          <a:bodyPr/>
          <a:lstStyle/>
          <a:p>
            <a:r>
              <a:rPr lang="en-US" dirty="0"/>
              <a:t>Country23 (for sake of discretion) and the surrounding region have experienced many years of political and economic instability. Following recent elections and a renewed commitment to reform, senior officials have requested an economic analysis to guide policy decisions aimed at improving national development. Country23, currently ranked in the lower third globally for GDP per capita and poverty levels, seeks actionable insights into the key factors driving these outcomes. This study will use robust, data-driven methods to identify and explain the economic drivers most critical to GDP growth and poverty reduction, with the goal of supporting informed discussions and effective decision-making among parliamentary leaders</a:t>
            </a:r>
          </a:p>
        </p:txBody>
      </p:sp>
    </p:spTree>
    <p:extLst>
      <p:ext uri="{BB962C8B-B14F-4D97-AF65-F5344CB8AC3E}">
        <p14:creationId xmlns:p14="http://schemas.microsoft.com/office/powerpoint/2010/main" val="262629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lstStyle/>
          <a:p>
            <a:r>
              <a:rPr lang="en-US" dirty="0"/>
              <a:t>Visualization – Box &amp; Bubble Plot of GDP by Region</a:t>
            </a:r>
          </a:p>
        </p:txBody>
      </p:sp>
      <p:sp>
        <p:nvSpPr>
          <p:cNvPr id="6" name="TextBox 5">
            <a:extLst>
              <a:ext uri="{FF2B5EF4-FFF2-40B4-BE49-F238E27FC236}">
                <a16:creationId xmlns:a16="http://schemas.microsoft.com/office/drawing/2014/main" id="{C26CFB6C-FEF1-4661-A963-E3D7F52BD55A}"/>
              </a:ext>
            </a:extLst>
          </p:cNvPr>
          <p:cNvSpPr txBox="1"/>
          <p:nvPr/>
        </p:nvSpPr>
        <p:spPr>
          <a:xfrm>
            <a:off x="6512767" y="1476102"/>
            <a:ext cx="3780485" cy="1477328"/>
          </a:xfrm>
          <a:prstGeom prst="rect">
            <a:avLst/>
          </a:prstGeom>
          <a:noFill/>
        </p:spPr>
        <p:txBody>
          <a:bodyPr wrap="square" rtlCol="0">
            <a:spAutoFit/>
          </a:bodyPr>
          <a:lstStyle/>
          <a:p>
            <a:r>
              <a:rPr lang="en-US" dirty="0">
                <a:solidFill>
                  <a:schemeClr val="accent4">
                    <a:lumMod val="50000"/>
                  </a:schemeClr>
                </a:solidFill>
              </a:rPr>
              <a:t>Several regional distributions with outliers</a:t>
            </a:r>
          </a:p>
          <a:p>
            <a:endParaRPr lang="en-US" dirty="0">
              <a:solidFill>
                <a:schemeClr val="accent4">
                  <a:lumMod val="50000"/>
                </a:schemeClr>
              </a:solidFill>
            </a:endParaRPr>
          </a:p>
          <a:p>
            <a:r>
              <a:rPr lang="en-US" dirty="0">
                <a:solidFill>
                  <a:schemeClr val="accent4">
                    <a:lumMod val="50000"/>
                  </a:schemeClr>
                </a:solidFill>
              </a:rPr>
              <a:t>Most of data appear to be within the $5k – $30k range</a:t>
            </a:r>
          </a:p>
        </p:txBody>
      </p:sp>
      <p:sp>
        <p:nvSpPr>
          <p:cNvPr id="14" name="TextBox 13">
            <a:extLst>
              <a:ext uri="{FF2B5EF4-FFF2-40B4-BE49-F238E27FC236}">
                <a16:creationId xmlns:a16="http://schemas.microsoft.com/office/drawing/2014/main" id="{B370A436-34FF-44E3-A0B2-789985FE8162}"/>
              </a:ext>
            </a:extLst>
          </p:cNvPr>
          <p:cNvSpPr txBox="1"/>
          <p:nvPr/>
        </p:nvSpPr>
        <p:spPr>
          <a:xfrm>
            <a:off x="2631233" y="5175870"/>
            <a:ext cx="3816982" cy="1200329"/>
          </a:xfrm>
          <a:prstGeom prst="rect">
            <a:avLst/>
          </a:prstGeom>
          <a:noFill/>
        </p:spPr>
        <p:txBody>
          <a:bodyPr wrap="square" rtlCol="0">
            <a:spAutoFit/>
          </a:bodyPr>
          <a:lstStyle/>
          <a:p>
            <a:r>
              <a:rPr lang="en-US" dirty="0">
                <a:solidFill>
                  <a:schemeClr val="accent4">
                    <a:lumMod val="50000"/>
                  </a:schemeClr>
                </a:solidFill>
              </a:rPr>
              <a:t>Appears to be a larger disparity in Average GDP extremes with less transition from High to low than observed for Poverty</a:t>
            </a:r>
          </a:p>
        </p:txBody>
      </p:sp>
      <p:grpSp>
        <p:nvGrpSpPr>
          <p:cNvPr id="33" name="Group 32">
            <a:extLst>
              <a:ext uri="{FF2B5EF4-FFF2-40B4-BE49-F238E27FC236}">
                <a16:creationId xmlns:a16="http://schemas.microsoft.com/office/drawing/2014/main" id="{41702C73-C259-457D-97A5-4E3449E38386}"/>
              </a:ext>
            </a:extLst>
          </p:cNvPr>
          <p:cNvGrpSpPr/>
          <p:nvPr/>
        </p:nvGrpSpPr>
        <p:grpSpPr>
          <a:xfrm>
            <a:off x="6512767" y="3586764"/>
            <a:ext cx="5679233" cy="3290767"/>
            <a:chOff x="5980833" y="3429000"/>
            <a:chExt cx="6211167" cy="3448531"/>
          </a:xfrm>
        </p:grpSpPr>
        <p:pic>
          <p:nvPicPr>
            <p:cNvPr id="28" name="Picture 27">
              <a:extLst>
                <a:ext uri="{FF2B5EF4-FFF2-40B4-BE49-F238E27FC236}">
                  <a16:creationId xmlns:a16="http://schemas.microsoft.com/office/drawing/2014/main" id="{A2FD8E40-FFC4-493D-BE9B-74E4B4CADBF4}"/>
                </a:ext>
              </a:extLst>
            </p:cNvPr>
            <p:cNvPicPr>
              <a:picLocks noChangeAspect="1"/>
            </p:cNvPicPr>
            <p:nvPr/>
          </p:nvPicPr>
          <p:blipFill>
            <a:blip r:embed="rId2"/>
            <a:stretch>
              <a:fillRect/>
            </a:stretch>
          </p:blipFill>
          <p:spPr>
            <a:xfrm>
              <a:off x="5980833" y="3429000"/>
              <a:ext cx="6211167" cy="3448531"/>
            </a:xfrm>
            <a:prstGeom prst="rect">
              <a:avLst/>
            </a:prstGeom>
          </p:spPr>
        </p:pic>
        <p:pic>
          <p:nvPicPr>
            <p:cNvPr id="30" name="Picture 29">
              <a:extLst>
                <a:ext uri="{FF2B5EF4-FFF2-40B4-BE49-F238E27FC236}">
                  <a16:creationId xmlns:a16="http://schemas.microsoft.com/office/drawing/2014/main" id="{2216E46B-A976-43F0-8BDE-99FEE9815432}"/>
                </a:ext>
              </a:extLst>
            </p:cNvPr>
            <p:cNvPicPr>
              <a:picLocks noChangeAspect="1"/>
            </p:cNvPicPr>
            <p:nvPr/>
          </p:nvPicPr>
          <p:blipFill>
            <a:blip r:embed="rId3"/>
            <a:stretch>
              <a:fillRect/>
            </a:stretch>
          </p:blipFill>
          <p:spPr>
            <a:xfrm>
              <a:off x="11655400" y="4116955"/>
              <a:ext cx="466002" cy="2519574"/>
            </a:xfrm>
            <a:prstGeom prst="rect">
              <a:avLst/>
            </a:prstGeom>
          </p:spPr>
        </p:pic>
        <p:pic>
          <p:nvPicPr>
            <p:cNvPr id="32" name="Picture 31">
              <a:extLst>
                <a:ext uri="{FF2B5EF4-FFF2-40B4-BE49-F238E27FC236}">
                  <a16:creationId xmlns:a16="http://schemas.microsoft.com/office/drawing/2014/main" id="{5572DB2A-3A7D-4491-82B8-31A24A7D1E17}"/>
                </a:ext>
              </a:extLst>
            </p:cNvPr>
            <p:cNvPicPr>
              <a:picLocks noChangeAspect="1"/>
            </p:cNvPicPr>
            <p:nvPr/>
          </p:nvPicPr>
          <p:blipFill>
            <a:blip r:embed="rId4"/>
            <a:stretch>
              <a:fillRect/>
            </a:stretch>
          </p:blipFill>
          <p:spPr>
            <a:xfrm>
              <a:off x="8086151" y="3619484"/>
              <a:ext cx="2000529" cy="228632"/>
            </a:xfrm>
            <a:prstGeom prst="rect">
              <a:avLst/>
            </a:prstGeom>
          </p:spPr>
        </p:pic>
      </p:grpSp>
      <p:pic>
        <p:nvPicPr>
          <p:cNvPr id="5" name="Picture 4">
            <a:extLst>
              <a:ext uri="{FF2B5EF4-FFF2-40B4-BE49-F238E27FC236}">
                <a16:creationId xmlns:a16="http://schemas.microsoft.com/office/drawing/2014/main" id="{B3E49958-305C-4CBD-980A-6D9E30C45F30}"/>
              </a:ext>
            </a:extLst>
          </p:cNvPr>
          <p:cNvPicPr>
            <a:picLocks noChangeAspect="1"/>
          </p:cNvPicPr>
          <p:nvPr/>
        </p:nvPicPr>
        <p:blipFill>
          <a:blip r:embed="rId5"/>
          <a:stretch>
            <a:fillRect/>
          </a:stretch>
        </p:blipFill>
        <p:spPr>
          <a:xfrm>
            <a:off x="833532" y="1512973"/>
            <a:ext cx="5679233" cy="3285995"/>
          </a:xfrm>
          <a:prstGeom prst="rect">
            <a:avLst/>
          </a:prstGeom>
        </p:spPr>
      </p:pic>
      <p:cxnSp>
        <p:nvCxnSpPr>
          <p:cNvPr id="8" name="Straight Connector 7">
            <a:extLst>
              <a:ext uri="{FF2B5EF4-FFF2-40B4-BE49-F238E27FC236}">
                <a16:creationId xmlns:a16="http://schemas.microsoft.com/office/drawing/2014/main" id="{55CA07F2-778F-4AA7-8C9F-523C3C174EA1}"/>
              </a:ext>
            </a:extLst>
          </p:cNvPr>
          <p:cNvCxnSpPr/>
          <p:nvPr/>
        </p:nvCxnSpPr>
        <p:spPr>
          <a:xfrm>
            <a:off x="1333498" y="3586764"/>
            <a:ext cx="5179267"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2C537F24-C9AF-4859-BD65-A9FA92F2E3FE}"/>
              </a:ext>
            </a:extLst>
          </p:cNvPr>
          <p:cNvCxnSpPr/>
          <p:nvPr/>
        </p:nvCxnSpPr>
        <p:spPr>
          <a:xfrm>
            <a:off x="1333498" y="3986707"/>
            <a:ext cx="5179267"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4795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lstStyle/>
          <a:p>
            <a:r>
              <a:rPr lang="en-US" dirty="0"/>
              <a:t>Visualization – Bar &amp; Line chart of GDP by Region</a:t>
            </a:r>
          </a:p>
        </p:txBody>
      </p:sp>
      <p:pic>
        <p:nvPicPr>
          <p:cNvPr id="5" name="Picture 4">
            <a:extLst>
              <a:ext uri="{FF2B5EF4-FFF2-40B4-BE49-F238E27FC236}">
                <a16:creationId xmlns:a16="http://schemas.microsoft.com/office/drawing/2014/main" id="{79B7F916-5A22-4628-A952-CB447C3BA7EE}"/>
              </a:ext>
            </a:extLst>
          </p:cNvPr>
          <p:cNvPicPr>
            <a:picLocks noChangeAspect="1"/>
          </p:cNvPicPr>
          <p:nvPr/>
        </p:nvPicPr>
        <p:blipFill>
          <a:blip r:embed="rId2"/>
          <a:stretch>
            <a:fillRect/>
          </a:stretch>
        </p:blipFill>
        <p:spPr>
          <a:xfrm>
            <a:off x="942438" y="1335614"/>
            <a:ext cx="5570329" cy="3738893"/>
          </a:xfrm>
          <a:prstGeom prst="rect">
            <a:avLst/>
          </a:prstGeom>
        </p:spPr>
      </p:pic>
      <p:sp>
        <p:nvSpPr>
          <p:cNvPr id="6" name="TextBox 5">
            <a:extLst>
              <a:ext uri="{FF2B5EF4-FFF2-40B4-BE49-F238E27FC236}">
                <a16:creationId xmlns:a16="http://schemas.microsoft.com/office/drawing/2014/main" id="{8E7BFDF8-78C1-4BDE-93DC-5D83F90C8675}"/>
              </a:ext>
            </a:extLst>
          </p:cNvPr>
          <p:cNvSpPr txBox="1"/>
          <p:nvPr/>
        </p:nvSpPr>
        <p:spPr>
          <a:xfrm>
            <a:off x="6512767" y="1476102"/>
            <a:ext cx="3780485" cy="646331"/>
          </a:xfrm>
          <a:prstGeom prst="rect">
            <a:avLst/>
          </a:prstGeom>
          <a:noFill/>
        </p:spPr>
        <p:txBody>
          <a:bodyPr wrap="square" rtlCol="0">
            <a:spAutoFit/>
          </a:bodyPr>
          <a:lstStyle/>
          <a:p>
            <a:r>
              <a:rPr lang="en-US" dirty="0">
                <a:solidFill>
                  <a:schemeClr val="accent4">
                    <a:lumMod val="50000"/>
                  </a:schemeClr>
                </a:solidFill>
              </a:rPr>
              <a:t>Expected inverse pattern in regions compared to mean Poverty</a:t>
            </a:r>
          </a:p>
        </p:txBody>
      </p:sp>
      <p:pic>
        <p:nvPicPr>
          <p:cNvPr id="8" name="Picture 7">
            <a:extLst>
              <a:ext uri="{FF2B5EF4-FFF2-40B4-BE49-F238E27FC236}">
                <a16:creationId xmlns:a16="http://schemas.microsoft.com/office/drawing/2014/main" id="{8B75B0E6-5FC5-438D-9FA6-8C48B7AB1591}"/>
              </a:ext>
            </a:extLst>
          </p:cNvPr>
          <p:cNvPicPr>
            <a:picLocks noChangeAspect="1"/>
          </p:cNvPicPr>
          <p:nvPr/>
        </p:nvPicPr>
        <p:blipFill>
          <a:blip r:embed="rId3"/>
          <a:stretch>
            <a:fillRect/>
          </a:stretch>
        </p:blipFill>
        <p:spPr>
          <a:xfrm>
            <a:off x="6509861" y="4028648"/>
            <a:ext cx="5682139" cy="2771775"/>
          </a:xfrm>
          <a:prstGeom prst="rect">
            <a:avLst/>
          </a:prstGeom>
        </p:spPr>
      </p:pic>
      <p:sp>
        <p:nvSpPr>
          <p:cNvPr id="9" name="TextBox 8">
            <a:extLst>
              <a:ext uri="{FF2B5EF4-FFF2-40B4-BE49-F238E27FC236}">
                <a16:creationId xmlns:a16="http://schemas.microsoft.com/office/drawing/2014/main" id="{67DB1318-428B-4321-BA61-E82DB7A68BB5}"/>
              </a:ext>
            </a:extLst>
          </p:cNvPr>
          <p:cNvSpPr txBox="1"/>
          <p:nvPr/>
        </p:nvSpPr>
        <p:spPr>
          <a:xfrm>
            <a:off x="1809750" y="5103674"/>
            <a:ext cx="4700111" cy="1477328"/>
          </a:xfrm>
          <a:prstGeom prst="rect">
            <a:avLst/>
          </a:prstGeom>
          <a:noFill/>
        </p:spPr>
        <p:txBody>
          <a:bodyPr wrap="square" rtlCol="0">
            <a:spAutoFit/>
          </a:bodyPr>
          <a:lstStyle/>
          <a:p>
            <a:r>
              <a:rPr lang="en-US" dirty="0">
                <a:solidFill>
                  <a:schemeClr val="accent4">
                    <a:lumMod val="50000"/>
                  </a:schemeClr>
                </a:solidFill>
              </a:rPr>
              <a:t>Three clusters of trend lines:</a:t>
            </a:r>
          </a:p>
          <a:p>
            <a:pPr marL="342900" indent="-342900">
              <a:buFont typeface="+mj-lt"/>
              <a:buAutoNum type="arabicPeriod"/>
            </a:pPr>
            <a:r>
              <a:rPr lang="en-US" dirty="0">
                <a:solidFill>
                  <a:schemeClr val="accent4">
                    <a:lumMod val="50000"/>
                  </a:schemeClr>
                </a:solidFill>
              </a:rPr>
              <a:t>Europe with Middle East/North Africa</a:t>
            </a:r>
          </a:p>
          <a:p>
            <a:pPr marL="342900" indent="-342900">
              <a:buFont typeface="+mj-lt"/>
              <a:buAutoNum type="arabicPeriod"/>
            </a:pPr>
            <a:r>
              <a:rPr lang="en-US" dirty="0">
                <a:solidFill>
                  <a:schemeClr val="accent4">
                    <a:lumMod val="50000"/>
                  </a:schemeClr>
                </a:solidFill>
              </a:rPr>
              <a:t>Latin America with East Asia/Pacific</a:t>
            </a:r>
          </a:p>
          <a:p>
            <a:pPr marL="342900" indent="-342900">
              <a:buFont typeface="+mj-lt"/>
              <a:buAutoNum type="arabicPeriod"/>
            </a:pPr>
            <a:r>
              <a:rPr lang="en-US" dirty="0">
                <a:solidFill>
                  <a:schemeClr val="accent4">
                    <a:lumMod val="50000"/>
                  </a:schemeClr>
                </a:solidFill>
              </a:rPr>
              <a:t>West/Central Africa and South Asia</a:t>
            </a:r>
          </a:p>
          <a:p>
            <a:pPr marL="285750" indent="-285750">
              <a:buFont typeface="Arial" panose="020B0604020202020204" pitchFamily="34" charset="0"/>
              <a:buChar char="•"/>
            </a:pPr>
            <a:r>
              <a:rPr lang="en-US" dirty="0">
                <a:solidFill>
                  <a:schemeClr val="accent4">
                    <a:lumMod val="50000"/>
                  </a:schemeClr>
                </a:solidFill>
              </a:rPr>
              <a:t>East/South Africa moves b/w the bottom two</a:t>
            </a:r>
          </a:p>
        </p:txBody>
      </p:sp>
      <p:sp>
        <p:nvSpPr>
          <p:cNvPr id="3" name="Arrow: Right 2">
            <a:extLst>
              <a:ext uri="{FF2B5EF4-FFF2-40B4-BE49-F238E27FC236}">
                <a16:creationId xmlns:a16="http://schemas.microsoft.com/office/drawing/2014/main" id="{71E86563-A1B0-46D2-8672-38EC3564803B}"/>
              </a:ext>
            </a:extLst>
          </p:cNvPr>
          <p:cNvSpPr/>
          <p:nvPr/>
        </p:nvSpPr>
        <p:spPr>
          <a:xfrm rot="10800000">
            <a:off x="11670890" y="4699819"/>
            <a:ext cx="422788" cy="37468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83BA3568-CD8F-4017-8B88-F0D2E903CF4B}"/>
              </a:ext>
            </a:extLst>
          </p:cNvPr>
          <p:cNvSpPr/>
          <p:nvPr/>
        </p:nvSpPr>
        <p:spPr>
          <a:xfrm rot="10800000">
            <a:off x="11675808" y="5658465"/>
            <a:ext cx="422788" cy="37468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88088A4-8083-4C10-8722-15F41DDDBDD6}"/>
              </a:ext>
            </a:extLst>
          </p:cNvPr>
          <p:cNvSpPr/>
          <p:nvPr/>
        </p:nvSpPr>
        <p:spPr>
          <a:xfrm rot="10800000">
            <a:off x="11690559" y="6263151"/>
            <a:ext cx="422788" cy="37468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7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lstStyle/>
          <a:p>
            <a:r>
              <a:rPr lang="en-US" dirty="0"/>
              <a:t>Visualization – Scatter Plot GDP vs CPIA Scores</a:t>
            </a:r>
          </a:p>
        </p:txBody>
      </p:sp>
      <p:pic>
        <p:nvPicPr>
          <p:cNvPr id="5" name="Picture 4">
            <a:extLst>
              <a:ext uri="{FF2B5EF4-FFF2-40B4-BE49-F238E27FC236}">
                <a16:creationId xmlns:a16="http://schemas.microsoft.com/office/drawing/2014/main" id="{116B0371-36DA-4310-91E8-C8029891E606}"/>
              </a:ext>
            </a:extLst>
          </p:cNvPr>
          <p:cNvPicPr>
            <a:picLocks noChangeAspect="1"/>
          </p:cNvPicPr>
          <p:nvPr/>
        </p:nvPicPr>
        <p:blipFill>
          <a:blip r:embed="rId2"/>
          <a:stretch>
            <a:fillRect/>
          </a:stretch>
        </p:blipFill>
        <p:spPr>
          <a:xfrm>
            <a:off x="922502" y="1377860"/>
            <a:ext cx="8268151" cy="5480140"/>
          </a:xfrm>
          <a:prstGeom prst="rect">
            <a:avLst/>
          </a:prstGeom>
        </p:spPr>
      </p:pic>
      <p:cxnSp>
        <p:nvCxnSpPr>
          <p:cNvPr id="7" name="Straight Connector 6">
            <a:extLst>
              <a:ext uri="{FF2B5EF4-FFF2-40B4-BE49-F238E27FC236}">
                <a16:creationId xmlns:a16="http://schemas.microsoft.com/office/drawing/2014/main" id="{77EE5C08-D193-4E55-81FA-B9D87C162BFB}"/>
              </a:ext>
            </a:extLst>
          </p:cNvPr>
          <p:cNvCxnSpPr>
            <a:cxnSpLocks/>
          </p:cNvCxnSpPr>
          <p:nvPr/>
        </p:nvCxnSpPr>
        <p:spPr>
          <a:xfrm flipV="1">
            <a:off x="4441371" y="2883160"/>
            <a:ext cx="1754156" cy="699795"/>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9921A8-FFF0-4445-91DA-FAE460D7A291}"/>
              </a:ext>
            </a:extLst>
          </p:cNvPr>
          <p:cNvSpPr txBox="1"/>
          <p:nvPr/>
        </p:nvSpPr>
        <p:spPr>
          <a:xfrm>
            <a:off x="9190652" y="1576873"/>
            <a:ext cx="2627722" cy="1754326"/>
          </a:xfrm>
          <a:prstGeom prst="rect">
            <a:avLst/>
          </a:prstGeom>
          <a:noFill/>
        </p:spPr>
        <p:txBody>
          <a:bodyPr wrap="square" rtlCol="0">
            <a:spAutoFit/>
          </a:bodyPr>
          <a:lstStyle/>
          <a:p>
            <a:r>
              <a:rPr lang="en-US" dirty="0">
                <a:solidFill>
                  <a:schemeClr val="accent4">
                    <a:lumMod val="50000"/>
                  </a:schemeClr>
                </a:solidFill>
              </a:rPr>
              <a:t>Most of plots appear centrally oriented like a histogram</a:t>
            </a:r>
          </a:p>
          <a:p>
            <a:endParaRPr lang="en-US" dirty="0">
              <a:solidFill>
                <a:schemeClr val="accent4">
                  <a:lumMod val="50000"/>
                </a:schemeClr>
              </a:solidFill>
            </a:endParaRPr>
          </a:p>
          <a:p>
            <a:r>
              <a:rPr lang="en-US" dirty="0">
                <a:solidFill>
                  <a:schemeClr val="accent4">
                    <a:lumMod val="50000"/>
                  </a:schemeClr>
                </a:solidFill>
              </a:rPr>
              <a:t>Gender – mild direct relationship?</a:t>
            </a:r>
          </a:p>
        </p:txBody>
      </p:sp>
      <p:cxnSp>
        <p:nvCxnSpPr>
          <p:cNvPr id="13" name="Straight Connector 12">
            <a:extLst>
              <a:ext uri="{FF2B5EF4-FFF2-40B4-BE49-F238E27FC236}">
                <a16:creationId xmlns:a16="http://schemas.microsoft.com/office/drawing/2014/main" id="{3EEB3998-14A8-48E8-A697-6B770B9D0DF2}"/>
              </a:ext>
            </a:extLst>
          </p:cNvPr>
          <p:cNvCxnSpPr>
            <a:cxnSpLocks/>
          </p:cNvCxnSpPr>
          <p:nvPr/>
        </p:nvCxnSpPr>
        <p:spPr>
          <a:xfrm flipV="1">
            <a:off x="4441371" y="3824742"/>
            <a:ext cx="1884784" cy="108111"/>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1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lstStyle/>
          <a:p>
            <a:r>
              <a:rPr lang="en-US" dirty="0"/>
              <a:t>Visualization – Scatter Plot of GDP vs Income</a:t>
            </a:r>
          </a:p>
        </p:txBody>
      </p:sp>
      <p:pic>
        <p:nvPicPr>
          <p:cNvPr id="5" name="Picture 4">
            <a:extLst>
              <a:ext uri="{FF2B5EF4-FFF2-40B4-BE49-F238E27FC236}">
                <a16:creationId xmlns:a16="http://schemas.microsoft.com/office/drawing/2014/main" id="{94F8F924-EBD0-4057-8C74-05917B20AE57}"/>
              </a:ext>
            </a:extLst>
          </p:cNvPr>
          <p:cNvPicPr>
            <a:picLocks noChangeAspect="1"/>
          </p:cNvPicPr>
          <p:nvPr/>
        </p:nvPicPr>
        <p:blipFill rotWithShape="1">
          <a:blip r:embed="rId2"/>
          <a:srcRect b="46487"/>
          <a:stretch/>
        </p:blipFill>
        <p:spPr>
          <a:xfrm>
            <a:off x="838199" y="1343025"/>
            <a:ext cx="9323797" cy="2466975"/>
          </a:xfrm>
          <a:prstGeom prst="rect">
            <a:avLst/>
          </a:prstGeom>
        </p:spPr>
      </p:pic>
      <p:pic>
        <p:nvPicPr>
          <p:cNvPr id="7" name="Picture 6">
            <a:extLst>
              <a:ext uri="{FF2B5EF4-FFF2-40B4-BE49-F238E27FC236}">
                <a16:creationId xmlns:a16="http://schemas.microsoft.com/office/drawing/2014/main" id="{B0BA988A-4E03-4F38-A24F-5E1D9F4D2CBE}"/>
              </a:ext>
            </a:extLst>
          </p:cNvPr>
          <p:cNvPicPr>
            <a:picLocks noChangeAspect="1"/>
          </p:cNvPicPr>
          <p:nvPr/>
        </p:nvPicPr>
        <p:blipFill rotWithShape="1">
          <a:blip r:embed="rId2"/>
          <a:srcRect t="53247" r="24055"/>
          <a:stretch/>
        </p:blipFill>
        <p:spPr>
          <a:xfrm>
            <a:off x="838199" y="3914775"/>
            <a:ext cx="7143751" cy="2174460"/>
          </a:xfrm>
          <a:prstGeom prst="rect">
            <a:avLst/>
          </a:prstGeom>
        </p:spPr>
      </p:pic>
      <p:sp>
        <p:nvSpPr>
          <p:cNvPr id="8" name="TextBox 7">
            <a:extLst>
              <a:ext uri="{FF2B5EF4-FFF2-40B4-BE49-F238E27FC236}">
                <a16:creationId xmlns:a16="http://schemas.microsoft.com/office/drawing/2014/main" id="{6AD9B666-AAC4-4666-8855-03EE69E1BE1A}"/>
              </a:ext>
            </a:extLst>
          </p:cNvPr>
          <p:cNvSpPr txBox="1"/>
          <p:nvPr/>
        </p:nvSpPr>
        <p:spPr>
          <a:xfrm>
            <a:off x="7905135" y="4086225"/>
            <a:ext cx="3687097" cy="2031325"/>
          </a:xfrm>
          <a:prstGeom prst="rect">
            <a:avLst/>
          </a:prstGeom>
          <a:noFill/>
        </p:spPr>
        <p:txBody>
          <a:bodyPr wrap="square" rtlCol="0">
            <a:spAutoFit/>
          </a:bodyPr>
          <a:lstStyle/>
          <a:p>
            <a:r>
              <a:rPr lang="en-US" dirty="0">
                <a:solidFill>
                  <a:schemeClr val="accent4">
                    <a:lumMod val="50000"/>
                  </a:schemeClr>
                </a:solidFill>
              </a:rPr>
              <a:t>Appears to have non-linear moderate relationships to GDP</a:t>
            </a:r>
          </a:p>
          <a:p>
            <a:pPr marL="285750" indent="-285750">
              <a:buFont typeface="Arial" panose="020B0604020202020204" pitchFamily="34" charset="0"/>
              <a:buChar char="•"/>
            </a:pPr>
            <a:r>
              <a:rPr lang="en-US" dirty="0">
                <a:solidFill>
                  <a:schemeClr val="accent4">
                    <a:lumMod val="50000"/>
                  </a:schemeClr>
                </a:solidFill>
              </a:rPr>
              <a:t>Some inverse, some direct</a:t>
            </a:r>
          </a:p>
          <a:p>
            <a:endParaRPr lang="en-US" dirty="0">
              <a:solidFill>
                <a:schemeClr val="accent4">
                  <a:lumMod val="50000"/>
                </a:schemeClr>
              </a:solidFill>
            </a:endParaRPr>
          </a:p>
          <a:p>
            <a:r>
              <a:rPr lang="en-US" dirty="0">
                <a:solidFill>
                  <a:schemeClr val="accent4">
                    <a:lumMod val="50000"/>
                  </a:schemeClr>
                </a:solidFill>
              </a:rPr>
              <a:t>Many plots appear identical – suspect collinearity</a:t>
            </a:r>
          </a:p>
          <a:p>
            <a:endParaRPr lang="en-US" dirty="0">
              <a:solidFill>
                <a:schemeClr val="accent4">
                  <a:lumMod val="50000"/>
                </a:schemeClr>
              </a:solidFill>
            </a:endParaRPr>
          </a:p>
        </p:txBody>
      </p:sp>
      <p:sp>
        <p:nvSpPr>
          <p:cNvPr id="9" name="Freeform: Shape 8">
            <a:extLst>
              <a:ext uri="{FF2B5EF4-FFF2-40B4-BE49-F238E27FC236}">
                <a16:creationId xmlns:a16="http://schemas.microsoft.com/office/drawing/2014/main" id="{B0439C34-938C-47F6-B2EE-E2533C29DD02}"/>
              </a:ext>
            </a:extLst>
          </p:cNvPr>
          <p:cNvSpPr/>
          <p:nvPr/>
        </p:nvSpPr>
        <p:spPr>
          <a:xfrm>
            <a:off x="3857625" y="4916064"/>
            <a:ext cx="1619250" cy="695325"/>
          </a:xfrm>
          <a:custGeom>
            <a:avLst/>
            <a:gdLst>
              <a:gd name="connsiteX0" fmla="*/ 0 w 1619250"/>
              <a:gd name="connsiteY0" fmla="*/ 0 h 695325"/>
              <a:gd name="connsiteX1" fmla="*/ 400050 w 1619250"/>
              <a:gd name="connsiteY1" fmla="*/ 457200 h 695325"/>
              <a:gd name="connsiteX2" fmla="*/ 1619250 w 1619250"/>
              <a:gd name="connsiteY2" fmla="*/ 695325 h 695325"/>
            </a:gdLst>
            <a:ahLst/>
            <a:cxnLst>
              <a:cxn ang="0">
                <a:pos x="connsiteX0" y="connsiteY0"/>
              </a:cxn>
              <a:cxn ang="0">
                <a:pos x="connsiteX1" y="connsiteY1"/>
              </a:cxn>
              <a:cxn ang="0">
                <a:pos x="connsiteX2" y="connsiteY2"/>
              </a:cxn>
            </a:cxnLst>
            <a:rect l="l" t="t" r="r" b="b"/>
            <a:pathLst>
              <a:path w="1619250" h="695325">
                <a:moveTo>
                  <a:pt x="0" y="0"/>
                </a:moveTo>
                <a:cubicBezTo>
                  <a:pt x="65087" y="170656"/>
                  <a:pt x="130175" y="341313"/>
                  <a:pt x="400050" y="457200"/>
                </a:cubicBezTo>
                <a:cubicBezTo>
                  <a:pt x="669925" y="573088"/>
                  <a:pt x="1285875" y="641350"/>
                  <a:pt x="1619250" y="695325"/>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D8527F1-540B-4B08-86E8-5B6910DD8108}"/>
              </a:ext>
            </a:extLst>
          </p:cNvPr>
          <p:cNvSpPr/>
          <p:nvPr/>
        </p:nvSpPr>
        <p:spPr>
          <a:xfrm>
            <a:off x="6298163" y="5024358"/>
            <a:ext cx="1296956" cy="541175"/>
          </a:xfrm>
          <a:custGeom>
            <a:avLst/>
            <a:gdLst>
              <a:gd name="connsiteX0" fmla="*/ 0 w 1296956"/>
              <a:gd name="connsiteY0" fmla="*/ 0 h 541175"/>
              <a:gd name="connsiteX1" fmla="*/ 345233 w 1296956"/>
              <a:gd name="connsiteY1" fmla="*/ 401216 h 541175"/>
              <a:gd name="connsiteX2" fmla="*/ 1296956 w 1296956"/>
              <a:gd name="connsiteY2" fmla="*/ 541175 h 541175"/>
            </a:gdLst>
            <a:ahLst/>
            <a:cxnLst>
              <a:cxn ang="0">
                <a:pos x="connsiteX0" y="connsiteY0"/>
              </a:cxn>
              <a:cxn ang="0">
                <a:pos x="connsiteX1" y="connsiteY1"/>
              </a:cxn>
              <a:cxn ang="0">
                <a:pos x="connsiteX2" y="connsiteY2"/>
              </a:cxn>
            </a:cxnLst>
            <a:rect l="l" t="t" r="r" b="b"/>
            <a:pathLst>
              <a:path w="1296956" h="541175">
                <a:moveTo>
                  <a:pt x="0" y="0"/>
                </a:moveTo>
                <a:cubicBezTo>
                  <a:pt x="64537" y="155510"/>
                  <a:pt x="129074" y="311020"/>
                  <a:pt x="345233" y="401216"/>
                </a:cubicBezTo>
                <a:cubicBezTo>
                  <a:pt x="561392" y="491412"/>
                  <a:pt x="1063691" y="538065"/>
                  <a:pt x="1296956" y="541175"/>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a:t>
            </a:r>
          </a:p>
        </p:txBody>
      </p:sp>
      <p:sp>
        <p:nvSpPr>
          <p:cNvPr id="11" name="Freeform: Shape 10">
            <a:extLst>
              <a:ext uri="{FF2B5EF4-FFF2-40B4-BE49-F238E27FC236}">
                <a16:creationId xmlns:a16="http://schemas.microsoft.com/office/drawing/2014/main" id="{247DC7DE-1C90-4AC0-965A-F840AB95D057}"/>
              </a:ext>
            </a:extLst>
          </p:cNvPr>
          <p:cNvSpPr/>
          <p:nvPr/>
        </p:nvSpPr>
        <p:spPr>
          <a:xfrm>
            <a:off x="8615265" y="2694815"/>
            <a:ext cx="1296956" cy="541175"/>
          </a:xfrm>
          <a:custGeom>
            <a:avLst/>
            <a:gdLst>
              <a:gd name="connsiteX0" fmla="*/ 0 w 1296956"/>
              <a:gd name="connsiteY0" fmla="*/ 0 h 541175"/>
              <a:gd name="connsiteX1" fmla="*/ 345233 w 1296956"/>
              <a:gd name="connsiteY1" fmla="*/ 401216 h 541175"/>
              <a:gd name="connsiteX2" fmla="*/ 1296956 w 1296956"/>
              <a:gd name="connsiteY2" fmla="*/ 541175 h 541175"/>
            </a:gdLst>
            <a:ahLst/>
            <a:cxnLst>
              <a:cxn ang="0">
                <a:pos x="connsiteX0" y="connsiteY0"/>
              </a:cxn>
              <a:cxn ang="0">
                <a:pos x="connsiteX1" y="connsiteY1"/>
              </a:cxn>
              <a:cxn ang="0">
                <a:pos x="connsiteX2" y="connsiteY2"/>
              </a:cxn>
            </a:cxnLst>
            <a:rect l="l" t="t" r="r" b="b"/>
            <a:pathLst>
              <a:path w="1296956" h="541175">
                <a:moveTo>
                  <a:pt x="0" y="0"/>
                </a:moveTo>
                <a:cubicBezTo>
                  <a:pt x="64537" y="155510"/>
                  <a:pt x="129074" y="311020"/>
                  <a:pt x="345233" y="401216"/>
                </a:cubicBezTo>
                <a:cubicBezTo>
                  <a:pt x="561392" y="491412"/>
                  <a:pt x="1063691" y="538065"/>
                  <a:pt x="1296956" y="541175"/>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a:t>
            </a:r>
          </a:p>
        </p:txBody>
      </p:sp>
      <p:sp>
        <p:nvSpPr>
          <p:cNvPr id="12" name="Freeform: Shape 11">
            <a:extLst>
              <a:ext uri="{FF2B5EF4-FFF2-40B4-BE49-F238E27FC236}">
                <a16:creationId xmlns:a16="http://schemas.microsoft.com/office/drawing/2014/main" id="{A306F307-DC79-4F87-8183-1CDD5872C01B}"/>
              </a:ext>
            </a:extLst>
          </p:cNvPr>
          <p:cNvSpPr/>
          <p:nvPr/>
        </p:nvSpPr>
        <p:spPr>
          <a:xfrm>
            <a:off x="4096139" y="2537928"/>
            <a:ext cx="1017037" cy="765110"/>
          </a:xfrm>
          <a:custGeom>
            <a:avLst/>
            <a:gdLst>
              <a:gd name="connsiteX0" fmla="*/ 1017037 w 1017037"/>
              <a:gd name="connsiteY0" fmla="*/ 0 h 765110"/>
              <a:gd name="connsiteX1" fmla="*/ 755780 w 1017037"/>
              <a:gd name="connsiteY1" fmla="*/ 522514 h 765110"/>
              <a:gd name="connsiteX2" fmla="*/ 0 w 1017037"/>
              <a:gd name="connsiteY2" fmla="*/ 765110 h 765110"/>
            </a:gdLst>
            <a:ahLst/>
            <a:cxnLst>
              <a:cxn ang="0">
                <a:pos x="connsiteX0" y="connsiteY0"/>
              </a:cxn>
              <a:cxn ang="0">
                <a:pos x="connsiteX1" y="connsiteY1"/>
              </a:cxn>
              <a:cxn ang="0">
                <a:pos x="connsiteX2" y="connsiteY2"/>
              </a:cxn>
            </a:cxnLst>
            <a:rect l="l" t="t" r="r" b="b"/>
            <a:pathLst>
              <a:path w="1017037" h="765110">
                <a:moveTo>
                  <a:pt x="1017037" y="0"/>
                </a:moveTo>
                <a:cubicBezTo>
                  <a:pt x="971161" y="197498"/>
                  <a:pt x="925286" y="394996"/>
                  <a:pt x="755780" y="522514"/>
                </a:cubicBezTo>
                <a:cubicBezTo>
                  <a:pt x="586274" y="650032"/>
                  <a:pt x="12441" y="743339"/>
                  <a:pt x="0" y="76511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6CD71BF-EF02-4E29-BDDE-34AF125729C4}"/>
              </a:ext>
            </a:extLst>
          </p:cNvPr>
          <p:cNvSpPr/>
          <p:nvPr/>
        </p:nvSpPr>
        <p:spPr>
          <a:xfrm>
            <a:off x="1663959" y="2494382"/>
            <a:ext cx="1017037" cy="765110"/>
          </a:xfrm>
          <a:custGeom>
            <a:avLst/>
            <a:gdLst>
              <a:gd name="connsiteX0" fmla="*/ 1017037 w 1017037"/>
              <a:gd name="connsiteY0" fmla="*/ 0 h 765110"/>
              <a:gd name="connsiteX1" fmla="*/ 755780 w 1017037"/>
              <a:gd name="connsiteY1" fmla="*/ 522514 h 765110"/>
              <a:gd name="connsiteX2" fmla="*/ 0 w 1017037"/>
              <a:gd name="connsiteY2" fmla="*/ 765110 h 765110"/>
            </a:gdLst>
            <a:ahLst/>
            <a:cxnLst>
              <a:cxn ang="0">
                <a:pos x="connsiteX0" y="connsiteY0"/>
              </a:cxn>
              <a:cxn ang="0">
                <a:pos x="connsiteX1" y="connsiteY1"/>
              </a:cxn>
              <a:cxn ang="0">
                <a:pos x="connsiteX2" y="connsiteY2"/>
              </a:cxn>
            </a:cxnLst>
            <a:rect l="l" t="t" r="r" b="b"/>
            <a:pathLst>
              <a:path w="1017037" h="765110">
                <a:moveTo>
                  <a:pt x="1017037" y="0"/>
                </a:moveTo>
                <a:cubicBezTo>
                  <a:pt x="971161" y="197498"/>
                  <a:pt x="925286" y="394996"/>
                  <a:pt x="755780" y="522514"/>
                </a:cubicBezTo>
                <a:cubicBezTo>
                  <a:pt x="586274" y="650032"/>
                  <a:pt x="12441" y="743339"/>
                  <a:pt x="0" y="76511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8B3F462-6383-476D-8946-60471D10939B}"/>
              </a:ext>
            </a:extLst>
          </p:cNvPr>
          <p:cNvSpPr/>
          <p:nvPr/>
        </p:nvSpPr>
        <p:spPr>
          <a:xfrm>
            <a:off x="1816359" y="4858138"/>
            <a:ext cx="1017037" cy="765110"/>
          </a:xfrm>
          <a:custGeom>
            <a:avLst/>
            <a:gdLst>
              <a:gd name="connsiteX0" fmla="*/ 1017037 w 1017037"/>
              <a:gd name="connsiteY0" fmla="*/ 0 h 765110"/>
              <a:gd name="connsiteX1" fmla="*/ 755780 w 1017037"/>
              <a:gd name="connsiteY1" fmla="*/ 522514 h 765110"/>
              <a:gd name="connsiteX2" fmla="*/ 0 w 1017037"/>
              <a:gd name="connsiteY2" fmla="*/ 765110 h 765110"/>
            </a:gdLst>
            <a:ahLst/>
            <a:cxnLst>
              <a:cxn ang="0">
                <a:pos x="connsiteX0" y="connsiteY0"/>
              </a:cxn>
              <a:cxn ang="0">
                <a:pos x="connsiteX1" y="connsiteY1"/>
              </a:cxn>
              <a:cxn ang="0">
                <a:pos x="connsiteX2" y="connsiteY2"/>
              </a:cxn>
            </a:cxnLst>
            <a:rect l="l" t="t" r="r" b="b"/>
            <a:pathLst>
              <a:path w="1017037" h="765110">
                <a:moveTo>
                  <a:pt x="1017037" y="0"/>
                </a:moveTo>
                <a:cubicBezTo>
                  <a:pt x="971161" y="197498"/>
                  <a:pt x="925286" y="394996"/>
                  <a:pt x="755780" y="522514"/>
                </a:cubicBezTo>
                <a:cubicBezTo>
                  <a:pt x="586274" y="650032"/>
                  <a:pt x="12441" y="743339"/>
                  <a:pt x="0" y="76511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7FA4E6E-74BC-450A-97B9-BEBB061EE41D}"/>
              </a:ext>
            </a:extLst>
          </p:cNvPr>
          <p:cNvSpPr/>
          <p:nvPr/>
        </p:nvSpPr>
        <p:spPr>
          <a:xfrm>
            <a:off x="6270172" y="2612571"/>
            <a:ext cx="1017037" cy="765110"/>
          </a:xfrm>
          <a:custGeom>
            <a:avLst/>
            <a:gdLst>
              <a:gd name="connsiteX0" fmla="*/ 1017037 w 1017037"/>
              <a:gd name="connsiteY0" fmla="*/ 0 h 765110"/>
              <a:gd name="connsiteX1" fmla="*/ 755780 w 1017037"/>
              <a:gd name="connsiteY1" fmla="*/ 522514 h 765110"/>
              <a:gd name="connsiteX2" fmla="*/ 0 w 1017037"/>
              <a:gd name="connsiteY2" fmla="*/ 765110 h 765110"/>
            </a:gdLst>
            <a:ahLst/>
            <a:cxnLst>
              <a:cxn ang="0">
                <a:pos x="connsiteX0" y="connsiteY0"/>
              </a:cxn>
              <a:cxn ang="0">
                <a:pos x="connsiteX1" y="connsiteY1"/>
              </a:cxn>
              <a:cxn ang="0">
                <a:pos x="connsiteX2" y="connsiteY2"/>
              </a:cxn>
            </a:cxnLst>
            <a:rect l="l" t="t" r="r" b="b"/>
            <a:pathLst>
              <a:path w="1017037" h="765110">
                <a:moveTo>
                  <a:pt x="1017037" y="0"/>
                </a:moveTo>
                <a:cubicBezTo>
                  <a:pt x="971161" y="197498"/>
                  <a:pt x="925286" y="394996"/>
                  <a:pt x="755780" y="522514"/>
                </a:cubicBezTo>
                <a:cubicBezTo>
                  <a:pt x="586274" y="650032"/>
                  <a:pt x="12441" y="743339"/>
                  <a:pt x="0" y="76511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116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lstStyle/>
          <a:p>
            <a:r>
              <a:rPr lang="en-US" dirty="0"/>
              <a:t>Visualization – Scatter Plot of GDP vs Trade &amp; Education</a:t>
            </a:r>
          </a:p>
        </p:txBody>
      </p:sp>
      <p:pic>
        <p:nvPicPr>
          <p:cNvPr id="5" name="Picture 4">
            <a:extLst>
              <a:ext uri="{FF2B5EF4-FFF2-40B4-BE49-F238E27FC236}">
                <a16:creationId xmlns:a16="http://schemas.microsoft.com/office/drawing/2014/main" id="{005AEA60-2483-48DC-99F6-038378059F43}"/>
              </a:ext>
            </a:extLst>
          </p:cNvPr>
          <p:cNvPicPr>
            <a:picLocks noChangeAspect="1"/>
          </p:cNvPicPr>
          <p:nvPr/>
        </p:nvPicPr>
        <p:blipFill>
          <a:blip r:embed="rId2"/>
          <a:stretch>
            <a:fillRect/>
          </a:stretch>
        </p:blipFill>
        <p:spPr>
          <a:xfrm>
            <a:off x="838200" y="1304824"/>
            <a:ext cx="6850224" cy="2941488"/>
          </a:xfrm>
          <a:prstGeom prst="rect">
            <a:avLst/>
          </a:prstGeom>
        </p:spPr>
      </p:pic>
      <p:pic>
        <p:nvPicPr>
          <p:cNvPr id="7" name="Picture 6">
            <a:extLst>
              <a:ext uri="{FF2B5EF4-FFF2-40B4-BE49-F238E27FC236}">
                <a16:creationId xmlns:a16="http://schemas.microsoft.com/office/drawing/2014/main" id="{98054027-290A-4754-97C2-4B485963F2A2}"/>
              </a:ext>
            </a:extLst>
          </p:cNvPr>
          <p:cNvPicPr>
            <a:picLocks noChangeAspect="1"/>
          </p:cNvPicPr>
          <p:nvPr/>
        </p:nvPicPr>
        <p:blipFill>
          <a:blip r:embed="rId3"/>
          <a:stretch>
            <a:fillRect/>
          </a:stretch>
        </p:blipFill>
        <p:spPr>
          <a:xfrm>
            <a:off x="5576153" y="4030824"/>
            <a:ext cx="6615847" cy="2827176"/>
          </a:xfrm>
          <a:prstGeom prst="rect">
            <a:avLst/>
          </a:prstGeom>
        </p:spPr>
      </p:pic>
      <p:cxnSp>
        <p:nvCxnSpPr>
          <p:cNvPr id="9" name="Straight Connector 8">
            <a:extLst>
              <a:ext uri="{FF2B5EF4-FFF2-40B4-BE49-F238E27FC236}">
                <a16:creationId xmlns:a16="http://schemas.microsoft.com/office/drawing/2014/main" id="{D394038F-9AE1-4579-977A-08A6898A7CCE}"/>
              </a:ext>
            </a:extLst>
          </p:cNvPr>
          <p:cNvCxnSpPr/>
          <p:nvPr/>
        </p:nvCxnSpPr>
        <p:spPr>
          <a:xfrm flipV="1">
            <a:off x="6096000" y="5383763"/>
            <a:ext cx="985935" cy="1017037"/>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00CB2F-D854-44EF-9E64-A0E3C7019DC7}"/>
              </a:ext>
            </a:extLst>
          </p:cNvPr>
          <p:cNvCxnSpPr>
            <a:cxnSpLocks/>
          </p:cNvCxnSpPr>
          <p:nvPr/>
        </p:nvCxnSpPr>
        <p:spPr>
          <a:xfrm flipV="1">
            <a:off x="6248400" y="6326155"/>
            <a:ext cx="1654629" cy="22704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2DAAB30B-0DBD-4991-B870-B5FFF512C3C6}"/>
              </a:ext>
            </a:extLst>
          </p:cNvPr>
          <p:cNvSpPr/>
          <p:nvPr/>
        </p:nvSpPr>
        <p:spPr>
          <a:xfrm>
            <a:off x="4963886" y="3424335"/>
            <a:ext cx="1959428" cy="447869"/>
          </a:xfrm>
          <a:custGeom>
            <a:avLst/>
            <a:gdLst>
              <a:gd name="connsiteX0" fmla="*/ 0 w 1959428"/>
              <a:gd name="connsiteY0" fmla="*/ 447869 h 447869"/>
              <a:gd name="connsiteX1" fmla="*/ 811763 w 1959428"/>
              <a:gd name="connsiteY1" fmla="*/ 130628 h 447869"/>
              <a:gd name="connsiteX2" fmla="*/ 1959428 w 1959428"/>
              <a:gd name="connsiteY2" fmla="*/ 0 h 447869"/>
            </a:gdLst>
            <a:ahLst/>
            <a:cxnLst>
              <a:cxn ang="0">
                <a:pos x="connsiteX0" y="connsiteY0"/>
              </a:cxn>
              <a:cxn ang="0">
                <a:pos x="connsiteX1" y="connsiteY1"/>
              </a:cxn>
              <a:cxn ang="0">
                <a:pos x="connsiteX2" y="connsiteY2"/>
              </a:cxn>
            </a:cxnLst>
            <a:rect l="l" t="t" r="r" b="b"/>
            <a:pathLst>
              <a:path w="1959428" h="447869">
                <a:moveTo>
                  <a:pt x="0" y="447869"/>
                </a:moveTo>
                <a:cubicBezTo>
                  <a:pt x="242596" y="326571"/>
                  <a:pt x="485192" y="205273"/>
                  <a:pt x="811763" y="130628"/>
                </a:cubicBezTo>
                <a:cubicBezTo>
                  <a:pt x="1138334" y="55983"/>
                  <a:pt x="1959428" y="0"/>
                  <a:pt x="1959428"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D1215E2-463F-4505-BCD4-103724CF6738}"/>
              </a:ext>
            </a:extLst>
          </p:cNvPr>
          <p:cNvSpPr/>
          <p:nvPr/>
        </p:nvSpPr>
        <p:spPr>
          <a:xfrm>
            <a:off x="4814596" y="2883159"/>
            <a:ext cx="1726163" cy="662474"/>
          </a:xfrm>
          <a:custGeom>
            <a:avLst/>
            <a:gdLst>
              <a:gd name="connsiteX0" fmla="*/ 0 w 1726163"/>
              <a:gd name="connsiteY0" fmla="*/ 662474 h 662474"/>
              <a:gd name="connsiteX1" fmla="*/ 793102 w 1726163"/>
              <a:gd name="connsiteY1" fmla="*/ 251927 h 662474"/>
              <a:gd name="connsiteX2" fmla="*/ 1726163 w 1726163"/>
              <a:gd name="connsiteY2" fmla="*/ 0 h 662474"/>
            </a:gdLst>
            <a:ahLst/>
            <a:cxnLst>
              <a:cxn ang="0">
                <a:pos x="connsiteX0" y="connsiteY0"/>
              </a:cxn>
              <a:cxn ang="0">
                <a:pos x="connsiteX1" y="connsiteY1"/>
              </a:cxn>
              <a:cxn ang="0">
                <a:pos x="connsiteX2" y="connsiteY2"/>
              </a:cxn>
            </a:cxnLst>
            <a:rect l="l" t="t" r="r" b="b"/>
            <a:pathLst>
              <a:path w="1726163" h="662474">
                <a:moveTo>
                  <a:pt x="0" y="662474"/>
                </a:moveTo>
                <a:cubicBezTo>
                  <a:pt x="252704" y="512406"/>
                  <a:pt x="505408" y="362339"/>
                  <a:pt x="793102" y="251927"/>
                </a:cubicBezTo>
                <a:cubicBezTo>
                  <a:pt x="1080796" y="141515"/>
                  <a:pt x="1614196" y="97971"/>
                  <a:pt x="1726163"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092D6AC-5027-41C0-8535-49899B52F42F}"/>
              </a:ext>
            </a:extLst>
          </p:cNvPr>
          <p:cNvSpPr/>
          <p:nvPr/>
        </p:nvSpPr>
        <p:spPr>
          <a:xfrm>
            <a:off x="1567543" y="3426729"/>
            <a:ext cx="2341984" cy="464136"/>
          </a:xfrm>
          <a:custGeom>
            <a:avLst/>
            <a:gdLst>
              <a:gd name="connsiteX0" fmla="*/ 0 w 2341984"/>
              <a:gd name="connsiteY0" fmla="*/ 464136 h 464136"/>
              <a:gd name="connsiteX1" fmla="*/ 737118 w 2341984"/>
              <a:gd name="connsiteY1" fmla="*/ 53589 h 464136"/>
              <a:gd name="connsiteX2" fmla="*/ 2341984 w 2341984"/>
              <a:gd name="connsiteY2" fmla="*/ 6936 h 464136"/>
            </a:gdLst>
            <a:ahLst/>
            <a:cxnLst>
              <a:cxn ang="0">
                <a:pos x="connsiteX0" y="connsiteY0"/>
              </a:cxn>
              <a:cxn ang="0">
                <a:pos x="connsiteX1" y="connsiteY1"/>
              </a:cxn>
              <a:cxn ang="0">
                <a:pos x="connsiteX2" y="connsiteY2"/>
              </a:cxn>
            </a:cxnLst>
            <a:rect l="l" t="t" r="r" b="b"/>
            <a:pathLst>
              <a:path w="2341984" h="464136">
                <a:moveTo>
                  <a:pt x="0" y="464136"/>
                </a:moveTo>
                <a:cubicBezTo>
                  <a:pt x="173394" y="296962"/>
                  <a:pt x="346788" y="129789"/>
                  <a:pt x="737118" y="53589"/>
                </a:cubicBezTo>
                <a:cubicBezTo>
                  <a:pt x="1127448" y="-22611"/>
                  <a:pt x="2097833" y="3826"/>
                  <a:pt x="2341984" y="6936"/>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EA13673-0DF2-48AE-8990-ABA637E02D05}"/>
              </a:ext>
            </a:extLst>
          </p:cNvPr>
          <p:cNvSpPr/>
          <p:nvPr/>
        </p:nvSpPr>
        <p:spPr>
          <a:xfrm>
            <a:off x="1315616" y="2873829"/>
            <a:ext cx="2230017" cy="830424"/>
          </a:xfrm>
          <a:custGeom>
            <a:avLst/>
            <a:gdLst>
              <a:gd name="connsiteX0" fmla="*/ 0 w 2230017"/>
              <a:gd name="connsiteY0" fmla="*/ 830424 h 830424"/>
              <a:gd name="connsiteX1" fmla="*/ 718457 w 2230017"/>
              <a:gd name="connsiteY1" fmla="*/ 167951 h 830424"/>
              <a:gd name="connsiteX2" fmla="*/ 2230017 w 2230017"/>
              <a:gd name="connsiteY2" fmla="*/ 0 h 830424"/>
            </a:gdLst>
            <a:ahLst/>
            <a:cxnLst>
              <a:cxn ang="0">
                <a:pos x="connsiteX0" y="connsiteY0"/>
              </a:cxn>
              <a:cxn ang="0">
                <a:pos x="connsiteX1" y="connsiteY1"/>
              </a:cxn>
              <a:cxn ang="0">
                <a:pos x="connsiteX2" y="connsiteY2"/>
              </a:cxn>
            </a:cxnLst>
            <a:rect l="l" t="t" r="r" b="b"/>
            <a:pathLst>
              <a:path w="2230017" h="830424">
                <a:moveTo>
                  <a:pt x="0" y="830424"/>
                </a:moveTo>
                <a:cubicBezTo>
                  <a:pt x="173394" y="568389"/>
                  <a:pt x="346788" y="306355"/>
                  <a:pt x="718457" y="167951"/>
                </a:cubicBezTo>
                <a:cubicBezTo>
                  <a:pt x="1090126" y="29547"/>
                  <a:pt x="2230017" y="0"/>
                  <a:pt x="2230017"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09139FD-B02C-491B-9FA7-ABEBC1CD284F}"/>
              </a:ext>
            </a:extLst>
          </p:cNvPr>
          <p:cNvSpPr/>
          <p:nvPr/>
        </p:nvSpPr>
        <p:spPr>
          <a:xfrm>
            <a:off x="9386596" y="5449078"/>
            <a:ext cx="1875453" cy="998375"/>
          </a:xfrm>
          <a:custGeom>
            <a:avLst/>
            <a:gdLst>
              <a:gd name="connsiteX0" fmla="*/ 0 w 1875453"/>
              <a:gd name="connsiteY0" fmla="*/ 998375 h 998375"/>
              <a:gd name="connsiteX1" fmla="*/ 1147665 w 1875453"/>
              <a:gd name="connsiteY1" fmla="*/ 802432 h 998375"/>
              <a:gd name="connsiteX2" fmla="*/ 1875453 w 1875453"/>
              <a:gd name="connsiteY2" fmla="*/ 0 h 998375"/>
            </a:gdLst>
            <a:ahLst/>
            <a:cxnLst>
              <a:cxn ang="0">
                <a:pos x="connsiteX0" y="connsiteY0"/>
              </a:cxn>
              <a:cxn ang="0">
                <a:pos x="connsiteX1" y="connsiteY1"/>
              </a:cxn>
              <a:cxn ang="0">
                <a:pos x="connsiteX2" y="connsiteY2"/>
              </a:cxn>
            </a:cxnLst>
            <a:rect l="l" t="t" r="r" b="b"/>
            <a:pathLst>
              <a:path w="1875453" h="998375">
                <a:moveTo>
                  <a:pt x="0" y="998375"/>
                </a:moveTo>
                <a:cubicBezTo>
                  <a:pt x="417545" y="983601"/>
                  <a:pt x="835090" y="968828"/>
                  <a:pt x="1147665" y="802432"/>
                </a:cubicBezTo>
                <a:cubicBezTo>
                  <a:pt x="1460241" y="636036"/>
                  <a:pt x="1663959" y="171061"/>
                  <a:pt x="1875453"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CE8953B-264C-4668-907E-30B9B3A7C547}"/>
              </a:ext>
            </a:extLst>
          </p:cNvPr>
          <p:cNvSpPr/>
          <p:nvPr/>
        </p:nvSpPr>
        <p:spPr>
          <a:xfrm>
            <a:off x="10384971" y="6027576"/>
            <a:ext cx="1576874" cy="486388"/>
          </a:xfrm>
          <a:custGeom>
            <a:avLst/>
            <a:gdLst>
              <a:gd name="connsiteX0" fmla="*/ 0 w 1576874"/>
              <a:gd name="connsiteY0" fmla="*/ 485191 h 486388"/>
              <a:gd name="connsiteX1" fmla="*/ 1082351 w 1576874"/>
              <a:gd name="connsiteY1" fmla="*/ 410546 h 486388"/>
              <a:gd name="connsiteX2" fmla="*/ 1576874 w 1576874"/>
              <a:gd name="connsiteY2" fmla="*/ 0 h 486388"/>
            </a:gdLst>
            <a:ahLst/>
            <a:cxnLst>
              <a:cxn ang="0">
                <a:pos x="connsiteX0" y="connsiteY0"/>
              </a:cxn>
              <a:cxn ang="0">
                <a:pos x="connsiteX1" y="connsiteY1"/>
              </a:cxn>
              <a:cxn ang="0">
                <a:pos x="connsiteX2" y="connsiteY2"/>
              </a:cxn>
            </a:cxnLst>
            <a:rect l="l" t="t" r="r" b="b"/>
            <a:pathLst>
              <a:path w="1576874" h="486388">
                <a:moveTo>
                  <a:pt x="0" y="485191"/>
                </a:moveTo>
                <a:cubicBezTo>
                  <a:pt x="409769" y="488301"/>
                  <a:pt x="819539" y="491411"/>
                  <a:pt x="1082351" y="410546"/>
                </a:cubicBezTo>
                <a:cubicBezTo>
                  <a:pt x="1345163" y="329681"/>
                  <a:pt x="1461018" y="164840"/>
                  <a:pt x="1576874"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EAF4776-0994-4D00-B953-83ABFD664036}"/>
              </a:ext>
            </a:extLst>
          </p:cNvPr>
          <p:cNvSpPr txBox="1"/>
          <p:nvPr/>
        </p:nvSpPr>
        <p:spPr>
          <a:xfrm>
            <a:off x="7688424" y="1614196"/>
            <a:ext cx="3665376" cy="1477328"/>
          </a:xfrm>
          <a:prstGeom prst="rect">
            <a:avLst/>
          </a:prstGeom>
          <a:noFill/>
        </p:spPr>
        <p:txBody>
          <a:bodyPr wrap="square" rtlCol="0">
            <a:spAutoFit/>
          </a:bodyPr>
          <a:lstStyle/>
          <a:p>
            <a:r>
              <a:rPr lang="en-US" dirty="0">
                <a:solidFill>
                  <a:schemeClr val="accent4">
                    <a:lumMod val="50000"/>
                  </a:schemeClr>
                </a:solidFill>
              </a:rPr>
              <a:t>Trade features have strongest visual correlation thus far between feature and target. </a:t>
            </a:r>
          </a:p>
          <a:p>
            <a:endParaRPr lang="en-US" dirty="0">
              <a:solidFill>
                <a:schemeClr val="accent4">
                  <a:lumMod val="50000"/>
                </a:schemeClr>
              </a:solidFill>
            </a:endParaRPr>
          </a:p>
          <a:p>
            <a:r>
              <a:rPr lang="en-US" dirty="0">
                <a:solidFill>
                  <a:schemeClr val="accent4">
                    <a:lumMod val="50000"/>
                  </a:schemeClr>
                </a:solidFill>
              </a:rPr>
              <a:t>Suspect collinearity here as well</a:t>
            </a:r>
          </a:p>
        </p:txBody>
      </p:sp>
      <p:sp>
        <p:nvSpPr>
          <p:cNvPr id="21" name="TextBox 20">
            <a:extLst>
              <a:ext uri="{FF2B5EF4-FFF2-40B4-BE49-F238E27FC236}">
                <a16:creationId xmlns:a16="http://schemas.microsoft.com/office/drawing/2014/main" id="{ECA11E25-9D95-4EAE-8B66-B3E1EB132202}"/>
              </a:ext>
            </a:extLst>
          </p:cNvPr>
          <p:cNvSpPr txBox="1"/>
          <p:nvPr/>
        </p:nvSpPr>
        <p:spPr>
          <a:xfrm>
            <a:off x="2043404" y="4968088"/>
            <a:ext cx="3670819" cy="1754326"/>
          </a:xfrm>
          <a:prstGeom prst="rect">
            <a:avLst/>
          </a:prstGeom>
          <a:noFill/>
        </p:spPr>
        <p:txBody>
          <a:bodyPr wrap="square" rtlCol="0">
            <a:spAutoFit/>
          </a:bodyPr>
          <a:lstStyle/>
          <a:p>
            <a:r>
              <a:rPr lang="en-US" dirty="0">
                <a:solidFill>
                  <a:schemeClr val="accent4">
                    <a:lumMod val="50000"/>
                  </a:schemeClr>
                </a:solidFill>
              </a:rPr>
              <a:t>Education expenditures appears to show at least mild correlation to GDP</a:t>
            </a:r>
          </a:p>
          <a:p>
            <a:endParaRPr lang="en-US" dirty="0">
              <a:solidFill>
                <a:schemeClr val="accent4">
                  <a:lumMod val="50000"/>
                </a:schemeClr>
              </a:solidFill>
            </a:endParaRPr>
          </a:p>
          <a:p>
            <a:r>
              <a:rPr lang="en-US" dirty="0">
                <a:solidFill>
                  <a:schemeClr val="accent4">
                    <a:lumMod val="50000"/>
                  </a:schemeClr>
                </a:solidFill>
              </a:rPr>
              <a:t>College enrollment appears almost as strongly correlated to GDP as the trade features</a:t>
            </a:r>
          </a:p>
        </p:txBody>
      </p:sp>
    </p:spTree>
    <p:extLst>
      <p:ext uri="{BB962C8B-B14F-4D97-AF65-F5344CB8AC3E}">
        <p14:creationId xmlns:p14="http://schemas.microsoft.com/office/powerpoint/2010/main" val="377278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8"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lstStyle/>
          <a:p>
            <a:r>
              <a:rPr lang="en-US" dirty="0"/>
              <a:t>Visualization – Heatmap of GDP Feature Collinearity</a:t>
            </a:r>
          </a:p>
        </p:txBody>
      </p:sp>
      <p:pic>
        <p:nvPicPr>
          <p:cNvPr id="4" name="Picture 3">
            <a:extLst>
              <a:ext uri="{FF2B5EF4-FFF2-40B4-BE49-F238E27FC236}">
                <a16:creationId xmlns:a16="http://schemas.microsoft.com/office/drawing/2014/main" id="{8FF31A76-9CE2-4515-9D24-ACE6DE690A0D}"/>
              </a:ext>
            </a:extLst>
          </p:cNvPr>
          <p:cNvPicPr>
            <a:picLocks noChangeAspect="1"/>
          </p:cNvPicPr>
          <p:nvPr/>
        </p:nvPicPr>
        <p:blipFill>
          <a:blip r:embed="rId2"/>
          <a:stretch>
            <a:fillRect/>
          </a:stretch>
        </p:blipFill>
        <p:spPr>
          <a:xfrm>
            <a:off x="948171" y="1458641"/>
            <a:ext cx="6460336" cy="5399359"/>
          </a:xfrm>
          <a:prstGeom prst="rect">
            <a:avLst/>
          </a:prstGeom>
        </p:spPr>
      </p:pic>
      <p:sp>
        <p:nvSpPr>
          <p:cNvPr id="5" name="Rectangle 4">
            <a:extLst>
              <a:ext uri="{FF2B5EF4-FFF2-40B4-BE49-F238E27FC236}">
                <a16:creationId xmlns:a16="http://schemas.microsoft.com/office/drawing/2014/main" id="{7AB41604-245E-42DA-8B45-2EC99234584B}"/>
              </a:ext>
            </a:extLst>
          </p:cNvPr>
          <p:cNvSpPr/>
          <p:nvPr/>
        </p:nvSpPr>
        <p:spPr>
          <a:xfrm>
            <a:off x="4058816" y="3794492"/>
            <a:ext cx="1903445" cy="175722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5E484E-4E4B-4C2A-9003-4937D0E3AF0F}"/>
              </a:ext>
            </a:extLst>
          </p:cNvPr>
          <p:cNvSpPr/>
          <p:nvPr/>
        </p:nvSpPr>
        <p:spPr>
          <a:xfrm>
            <a:off x="5850294" y="5399359"/>
            <a:ext cx="712236" cy="7246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B68F99-ABA8-4C34-9FA7-B14B9A5021E8}"/>
              </a:ext>
            </a:extLst>
          </p:cNvPr>
          <p:cNvSpPr/>
          <p:nvPr/>
        </p:nvSpPr>
        <p:spPr>
          <a:xfrm>
            <a:off x="2855166" y="1576918"/>
            <a:ext cx="407437" cy="8677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D64414-BBF3-4AC6-A825-113031A5D0C5}"/>
              </a:ext>
            </a:extLst>
          </p:cNvPr>
          <p:cNvSpPr/>
          <p:nvPr/>
        </p:nvSpPr>
        <p:spPr>
          <a:xfrm>
            <a:off x="1623526" y="2668555"/>
            <a:ext cx="1045029" cy="3825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51B0C7-ADA4-40C2-B167-7ADEB36B34A1}"/>
              </a:ext>
            </a:extLst>
          </p:cNvPr>
          <p:cNvSpPr txBox="1"/>
          <p:nvPr/>
        </p:nvSpPr>
        <p:spPr>
          <a:xfrm>
            <a:off x="7464490" y="1644320"/>
            <a:ext cx="3889310" cy="2585323"/>
          </a:xfrm>
          <a:prstGeom prst="rect">
            <a:avLst/>
          </a:prstGeom>
          <a:noFill/>
        </p:spPr>
        <p:txBody>
          <a:bodyPr wrap="square" rtlCol="0">
            <a:spAutoFit/>
          </a:bodyPr>
          <a:lstStyle/>
          <a:p>
            <a:r>
              <a:rPr lang="en-US" dirty="0">
                <a:solidFill>
                  <a:schemeClr val="accent4">
                    <a:lumMod val="50000"/>
                  </a:schemeClr>
                </a:solidFill>
              </a:rPr>
              <a:t>Same collinearity as seen between Poverty features</a:t>
            </a:r>
          </a:p>
          <a:p>
            <a:endParaRPr lang="en-US" dirty="0">
              <a:solidFill>
                <a:schemeClr val="accent4">
                  <a:lumMod val="50000"/>
                </a:schemeClr>
              </a:solidFill>
            </a:endParaRPr>
          </a:p>
          <a:p>
            <a:r>
              <a:rPr lang="en-US" dirty="0">
                <a:solidFill>
                  <a:schemeClr val="accent4">
                    <a:lumMod val="50000"/>
                  </a:schemeClr>
                </a:solidFill>
              </a:rPr>
              <a:t>Actions for GDP </a:t>
            </a:r>
            <a:r>
              <a:rPr lang="en-US" dirty="0" err="1">
                <a:solidFill>
                  <a:schemeClr val="accent4">
                    <a:lumMod val="50000"/>
                  </a:schemeClr>
                </a:solidFill>
              </a:rPr>
              <a:t>dataframe</a:t>
            </a:r>
            <a:r>
              <a:rPr lang="en-US" dirty="0">
                <a:solidFill>
                  <a:schemeClr val="accent4">
                    <a:lumMod val="50000"/>
                  </a:schemeClr>
                </a:solidFill>
              </a:rPr>
              <a:t>:</a:t>
            </a:r>
          </a:p>
          <a:p>
            <a:pPr marL="285750" indent="-285750">
              <a:buFont typeface="Arial" panose="020B0604020202020204" pitchFamily="34" charset="0"/>
              <a:buChar char="•"/>
            </a:pPr>
            <a:r>
              <a:rPr lang="en-US" dirty="0">
                <a:solidFill>
                  <a:schemeClr val="accent4">
                    <a:lumMod val="50000"/>
                  </a:schemeClr>
                </a:solidFill>
              </a:rPr>
              <a:t>Drop all but middle class feature as representative of income share</a:t>
            </a:r>
          </a:p>
          <a:p>
            <a:pPr marL="285750" indent="-285750">
              <a:buFont typeface="Arial" panose="020B0604020202020204" pitchFamily="34" charset="0"/>
              <a:buChar char="•"/>
            </a:pPr>
            <a:r>
              <a:rPr lang="en-US" dirty="0">
                <a:solidFill>
                  <a:schemeClr val="accent4">
                    <a:lumMod val="50000"/>
                  </a:schemeClr>
                </a:solidFill>
              </a:rPr>
              <a:t>Drop import feature</a:t>
            </a:r>
          </a:p>
          <a:p>
            <a:pPr marL="285750" indent="-285750">
              <a:buFont typeface="Arial" panose="020B0604020202020204" pitchFamily="34" charset="0"/>
              <a:buChar char="•"/>
            </a:pPr>
            <a:r>
              <a:rPr lang="en-US" dirty="0">
                <a:solidFill>
                  <a:schemeClr val="accent4">
                    <a:lumMod val="50000"/>
                  </a:schemeClr>
                </a:solidFill>
              </a:rPr>
              <a:t>Drop CPIA inclusion feature</a:t>
            </a:r>
          </a:p>
          <a:p>
            <a:endParaRPr lang="en-US" dirty="0">
              <a:solidFill>
                <a:schemeClr val="accent4">
                  <a:lumMod val="50000"/>
                </a:schemeClr>
              </a:solidFill>
            </a:endParaRPr>
          </a:p>
        </p:txBody>
      </p:sp>
    </p:spTree>
    <p:extLst>
      <p:ext uri="{BB962C8B-B14F-4D97-AF65-F5344CB8AC3E}">
        <p14:creationId xmlns:p14="http://schemas.microsoft.com/office/powerpoint/2010/main" val="256117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3417E-3701-4D08-89BF-9BB89D43312B}"/>
              </a:ext>
            </a:extLst>
          </p:cNvPr>
          <p:cNvSpPr>
            <a:spLocks noGrp="1"/>
          </p:cNvSpPr>
          <p:nvPr>
            <p:ph type="title"/>
          </p:nvPr>
        </p:nvSpPr>
        <p:spPr/>
        <p:txBody>
          <a:bodyPr/>
          <a:lstStyle/>
          <a:p>
            <a:r>
              <a:rPr lang="en-US" dirty="0"/>
              <a:t>Predictive</a:t>
            </a:r>
            <a:br>
              <a:rPr lang="en-US" dirty="0"/>
            </a:br>
            <a:r>
              <a:rPr lang="en-US" dirty="0"/>
              <a:t>Analysis</a:t>
            </a:r>
          </a:p>
        </p:txBody>
      </p:sp>
    </p:spTree>
    <p:extLst>
      <p:ext uri="{BB962C8B-B14F-4D97-AF65-F5344CB8AC3E}">
        <p14:creationId xmlns:p14="http://schemas.microsoft.com/office/powerpoint/2010/main" val="914486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DC35C-5DD3-4CB4-B5AE-EC116BBECB3B}"/>
              </a:ext>
            </a:extLst>
          </p:cNvPr>
          <p:cNvSpPr>
            <a:spLocks noGrp="1"/>
          </p:cNvSpPr>
          <p:nvPr>
            <p:ph type="title"/>
          </p:nvPr>
        </p:nvSpPr>
        <p:spPr/>
        <p:txBody>
          <a:bodyPr/>
          <a:lstStyle/>
          <a:p>
            <a:r>
              <a:rPr lang="en-US" dirty="0"/>
              <a:t>Predictive Analysis Approach - Preprocessing</a:t>
            </a:r>
          </a:p>
        </p:txBody>
      </p:sp>
      <p:sp>
        <p:nvSpPr>
          <p:cNvPr id="4" name="Content Placeholder 3">
            <a:extLst>
              <a:ext uri="{FF2B5EF4-FFF2-40B4-BE49-F238E27FC236}">
                <a16:creationId xmlns:a16="http://schemas.microsoft.com/office/drawing/2014/main" id="{D1DFC62E-B43B-4D6C-BEE6-440D782AEFAA}"/>
              </a:ext>
            </a:extLst>
          </p:cNvPr>
          <p:cNvSpPr>
            <a:spLocks noGrp="1"/>
          </p:cNvSpPr>
          <p:nvPr>
            <p:ph idx="1"/>
          </p:nvPr>
        </p:nvSpPr>
        <p:spPr>
          <a:xfrm>
            <a:off x="838200" y="1330036"/>
            <a:ext cx="5879841" cy="2671693"/>
          </a:xfrm>
        </p:spPr>
        <p:txBody>
          <a:bodyPr/>
          <a:lstStyle/>
          <a:p>
            <a:pPr marL="514350" indent="-514350">
              <a:buFont typeface="+mj-lt"/>
              <a:buAutoNum type="arabicPeriod"/>
            </a:pPr>
            <a:r>
              <a:rPr lang="en-US" dirty="0"/>
              <a:t>Separate target from features</a:t>
            </a:r>
          </a:p>
          <a:p>
            <a:pPr marL="514350" indent="-514350">
              <a:buFont typeface="+mj-lt"/>
              <a:buAutoNum type="arabicPeriod"/>
            </a:pPr>
            <a:r>
              <a:rPr lang="en-US" dirty="0"/>
              <a:t>Normalize features to neutralize unit bias</a:t>
            </a:r>
          </a:p>
          <a:p>
            <a:pPr marL="514350" indent="-514350">
              <a:buFont typeface="+mj-lt"/>
              <a:buAutoNum type="arabicPeriod"/>
            </a:pPr>
            <a:r>
              <a:rPr lang="en-US" dirty="0"/>
              <a:t>Create categorical target data</a:t>
            </a:r>
          </a:p>
          <a:p>
            <a:pPr marL="914400" lvl="1" indent="-457200">
              <a:buFont typeface="+mj-lt"/>
              <a:buAutoNum type="alphaLcParenR"/>
            </a:pPr>
            <a:r>
              <a:rPr lang="en-US" dirty="0"/>
              <a:t>Flexibility to use discriminant models also</a:t>
            </a:r>
          </a:p>
          <a:p>
            <a:pPr marL="457200" indent="-457200">
              <a:buFont typeface="+mj-lt"/>
              <a:buAutoNum type="arabicPeriod"/>
            </a:pPr>
            <a:r>
              <a:rPr lang="en-US" dirty="0"/>
              <a:t>Split datasets into train and test sets</a:t>
            </a:r>
          </a:p>
        </p:txBody>
      </p:sp>
      <p:pic>
        <p:nvPicPr>
          <p:cNvPr id="6" name="Picture 5">
            <a:extLst>
              <a:ext uri="{FF2B5EF4-FFF2-40B4-BE49-F238E27FC236}">
                <a16:creationId xmlns:a16="http://schemas.microsoft.com/office/drawing/2014/main" id="{2258718F-0A19-4B8D-9E36-F84771CF0BC1}"/>
              </a:ext>
            </a:extLst>
          </p:cNvPr>
          <p:cNvPicPr>
            <a:picLocks noChangeAspect="1"/>
          </p:cNvPicPr>
          <p:nvPr/>
        </p:nvPicPr>
        <p:blipFill>
          <a:blip r:embed="rId2"/>
          <a:stretch>
            <a:fillRect/>
          </a:stretch>
        </p:blipFill>
        <p:spPr>
          <a:xfrm>
            <a:off x="7246380" y="1330036"/>
            <a:ext cx="3681063" cy="980545"/>
          </a:xfrm>
          <a:prstGeom prst="rect">
            <a:avLst/>
          </a:prstGeom>
        </p:spPr>
      </p:pic>
      <p:pic>
        <p:nvPicPr>
          <p:cNvPr id="8" name="Picture 7">
            <a:extLst>
              <a:ext uri="{FF2B5EF4-FFF2-40B4-BE49-F238E27FC236}">
                <a16:creationId xmlns:a16="http://schemas.microsoft.com/office/drawing/2014/main" id="{38EC6B5A-0065-495E-A18D-6EE678D11F7F}"/>
              </a:ext>
            </a:extLst>
          </p:cNvPr>
          <p:cNvPicPr>
            <a:picLocks noChangeAspect="1"/>
          </p:cNvPicPr>
          <p:nvPr/>
        </p:nvPicPr>
        <p:blipFill>
          <a:blip r:embed="rId3"/>
          <a:stretch>
            <a:fillRect/>
          </a:stretch>
        </p:blipFill>
        <p:spPr>
          <a:xfrm>
            <a:off x="7062750" y="2753507"/>
            <a:ext cx="816294" cy="910813"/>
          </a:xfrm>
          <a:prstGeom prst="rect">
            <a:avLst/>
          </a:prstGeom>
        </p:spPr>
      </p:pic>
      <p:pic>
        <p:nvPicPr>
          <p:cNvPr id="10" name="Picture 9">
            <a:extLst>
              <a:ext uri="{FF2B5EF4-FFF2-40B4-BE49-F238E27FC236}">
                <a16:creationId xmlns:a16="http://schemas.microsoft.com/office/drawing/2014/main" id="{AF14ADD6-B988-4803-B9E2-FD156B2E3213}"/>
              </a:ext>
            </a:extLst>
          </p:cNvPr>
          <p:cNvPicPr>
            <a:picLocks noChangeAspect="1"/>
          </p:cNvPicPr>
          <p:nvPr/>
        </p:nvPicPr>
        <p:blipFill>
          <a:blip r:embed="rId4"/>
          <a:stretch>
            <a:fillRect/>
          </a:stretch>
        </p:blipFill>
        <p:spPr>
          <a:xfrm>
            <a:off x="9040047" y="2753507"/>
            <a:ext cx="3151953" cy="984468"/>
          </a:xfrm>
          <a:prstGeom prst="rect">
            <a:avLst/>
          </a:prstGeom>
        </p:spPr>
      </p:pic>
      <p:pic>
        <p:nvPicPr>
          <p:cNvPr id="12" name="Picture 11">
            <a:extLst>
              <a:ext uri="{FF2B5EF4-FFF2-40B4-BE49-F238E27FC236}">
                <a16:creationId xmlns:a16="http://schemas.microsoft.com/office/drawing/2014/main" id="{84389887-3683-42C2-B538-C415497C7B1D}"/>
              </a:ext>
            </a:extLst>
          </p:cNvPr>
          <p:cNvPicPr>
            <a:picLocks noChangeAspect="1"/>
          </p:cNvPicPr>
          <p:nvPr/>
        </p:nvPicPr>
        <p:blipFill>
          <a:blip r:embed="rId5"/>
          <a:stretch>
            <a:fillRect/>
          </a:stretch>
        </p:blipFill>
        <p:spPr>
          <a:xfrm>
            <a:off x="8703167" y="4459817"/>
            <a:ext cx="1019317" cy="514422"/>
          </a:xfrm>
          <a:prstGeom prst="rect">
            <a:avLst/>
          </a:prstGeom>
        </p:spPr>
      </p:pic>
      <p:graphicFrame>
        <p:nvGraphicFramePr>
          <p:cNvPr id="14" name="Object 13">
            <a:extLst>
              <a:ext uri="{FF2B5EF4-FFF2-40B4-BE49-F238E27FC236}">
                <a16:creationId xmlns:a16="http://schemas.microsoft.com/office/drawing/2014/main" id="{B7C965A2-4879-4200-9076-8B58A04B449D}"/>
              </a:ext>
            </a:extLst>
          </p:cNvPr>
          <p:cNvGraphicFramePr>
            <a:graphicFrameLocks noChangeAspect="1"/>
          </p:cNvGraphicFramePr>
          <p:nvPr>
            <p:extLst>
              <p:ext uri="{D42A27DB-BD31-4B8C-83A1-F6EECF244321}">
                <p14:modId xmlns:p14="http://schemas.microsoft.com/office/powerpoint/2010/main" val="1442534752"/>
              </p:ext>
            </p:extLst>
          </p:nvPr>
        </p:nvGraphicFramePr>
        <p:xfrm>
          <a:off x="6614922" y="4459817"/>
          <a:ext cx="1866900" cy="555625"/>
        </p:xfrm>
        <a:graphic>
          <a:graphicData uri="http://schemas.openxmlformats.org/presentationml/2006/ole">
            <mc:AlternateContent xmlns:mc="http://schemas.openxmlformats.org/markup-compatibility/2006">
              <mc:Choice xmlns:v="urn:schemas-microsoft-com:vml" Requires="v">
                <p:oleObj name="Worksheet" r:id="rId6" imgW="1867077" imgH="556134" progId="Excel.Sheet.12">
                  <p:embed/>
                </p:oleObj>
              </mc:Choice>
              <mc:Fallback>
                <p:oleObj name="Worksheet" r:id="rId6" imgW="1867077" imgH="556134" progId="Excel.Sheet.12">
                  <p:embed/>
                  <p:pic>
                    <p:nvPicPr>
                      <p:cNvPr id="14" name="Object 13">
                        <a:extLst>
                          <a:ext uri="{FF2B5EF4-FFF2-40B4-BE49-F238E27FC236}">
                            <a16:creationId xmlns:a16="http://schemas.microsoft.com/office/drawing/2014/main" id="{B7C965A2-4879-4200-9076-8B58A04B449D}"/>
                          </a:ext>
                        </a:extLst>
                      </p:cNvPr>
                      <p:cNvPicPr/>
                      <p:nvPr/>
                    </p:nvPicPr>
                    <p:blipFill>
                      <a:blip r:embed="rId7"/>
                      <a:stretch>
                        <a:fillRect/>
                      </a:stretch>
                    </p:blipFill>
                    <p:spPr>
                      <a:xfrm>
                        <a:off x="6614922" y="4459817"/>
                        <a:ext cx="1866900" cy="555625"/>
                      </a:xfrm>
                      <a:prstGeom prst="rect">
                        <a:avLst/>
                      </a:prstGeom>
                    </p:spPr>
                  </p:pic>
                </p:oleObj>
              </mc:Fallback>
            </mc:AlternateContent>
          </a:graphicData>
        </a:graphic>
      </p:graphicFrame>
      <p:graphicFrame>
        <p:nvGraphicFramePr>
          <p:cNvPr id="16" name="Table 15">
            <a:extLst>
              <a:ext uri="{FF2B5EF4-FFF2-40B4-BE49-F238E27FC236}">
                <a16:creationId xmlns:a16="http://schemas.microsoft.com/office/drawing/2014/main" id="{97F25819-DDE9-45B9-A62B-348C1F1E918C}"/>
              </a:ext>
            </a:extLst>
          </p:cNvPr>
          <p:cNvGraphicFramePr>
            <a:graphicFrameLocks noGrp="1"/>
          </p:cNvGraphicFramePr>
          <p:nvPr>
            <p:extLst>
              <p:ext uri="{D42A27DB-BD31-4B8C-83A1-F6EECF244321}">
                <p14:modId xmlns:p14="http://schemas.microsoft.com/office/powerpoint/2010/main" val="608335601"/>
              </p:ext>
            </p:extLst>
          </p:nvPr>
        </p:nvGraphicFramePr>
        <p:xfrm>
          <a:off x="9943829" y="4442708"/>
          <a:ext cx="1854200" cy="548640"/>
        </p:xfrm>
        <a:graphic>
          <a:graphicData uri="http://schemas.openxmlformats.org/drawingml/2006/table">
            <a:tbl>
              <a:tblPr/>
              <a:tblGrid>
                <a:gridCol w="1244600">
                  <a:extLst>
                    <a:ext uri="{9D8B030D-6E8A-4147-A177-3AD203B41FA5}">
                      <a16:colId xmlns:a16="http://schemas.microsoft.com/office/drawing/2014/main" val="4160784570"/>
                    </a:ext>
                  </a:extLst>
                </a:gridCol>
                <a:gridCol w="609600">
                  <a:extLst>
                    <a:ext uri="{9D8B030D-6E8A-4147-A177-3AD203B41FA5}">
                      <a16:colId xmlns:a16="http://schemas.microsoft.com/office/drawing/2014/main" val="4033482718"/>
                    </a:ext>
                  </a:extLst>
                </a:gridCol>
              </a:tblGrid>
              <a:tr h="182880">
                <a:tc>
                  <a:txBody>
                    <a:bodyPr/>
                    <a:lstStyle/>
                    <a:p>
                      <a:pPr algn="l" fontAlgn="b"/>
                      <a:r>
                        <a:rPr lang="en-US" sz="1100" b="1" i="0" u="none" strike="noStrike">
                          <a:solidFill>
                            <a:srgbClr val="000000"/>
                          </a:solidFill>
                          <a:effectLst/>
                          <a:latin typeface="Calibri" panose="020F0502020204030204" pitchFamily="34" charset="0"/>
                        </a:rPr>
                        <a:t>Scaled Feature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1" i="0" u="none" strike="noStrike">
                          <a:solidFill>
                            <a:srgbClr val="000000"/>
                          </a:solidFill>
                          <a:effectLst/>
                          <a:latin typeface="Calibri" panose="020F0502020204030204" pitchFamily="34" charset="0"/>
                        </a:rPr>
                        <a:t>Range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14875623"/>
                  </a:ext>
                </a:extLst>
              </a:tr>
              <a:tr h="182880">
                <a:tc>
                  <a:txBody>
                    <a:bodyPr/>
                    <a:lstStyle/>
                    <a:p>
                      <a:pPr algn="l" fontAlgn="b"/>
                      <a:r>
                        <a:rPr lang="en-US" sz="1100" b="0" i="0" u="none" strike="noStrike">
                          <a:solidFill>
                            <a:srgbClr val="000000"/>
                          </a:solidFill>
                          <a:effectLst/>
                          <a:latin typeface="Calibri" panose="020F0502020204030204" pitchFamily="34" charset="0"/>
                        </a:rPr>
                        <a:t>cpia_gender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029397"/>
                  </a:ext>
                </a:extLst>
              </a:tr>
              <a:tr h="182880">
                <a:tc>
                  <a:txBody>
                    <a:bodyPr/>
                    <a:lstStyle/>
                    <a:p>
                      <a:pPr algn="l" fontAlgn="b"/>
                      <a:r>
                        <a:rPr lang="en-US" sz="1100" b="0" i="0" u="none" strike="noStrike">
                          <a:solidFill>
                            <a:srgbClr val="000000"/>
                          </a:solidFill>
                          <a:effectLst/>
                          <a:latin typeface="Calibri" panose="020F0502020204030204" pitchFamily="34" charset="0"/>
                        </a:rPr>
                        <a:t>income_middle60%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907696"/>
                  </a:ext>
                </a:extLst>
              </a:tr>
            </a:tbl>
          </a:graphicData>
        </a:graphic>
      </p:graphicFrame>
      <p:sp>
        <p:nvSpPr>
          <p:cNvPr id="17" name="Rectangle 16">
            <a:extLst>
              <a:ext uri="{FF2B5EF4-FFF2-40B4-BE49-F238E27FC236}">
                <a16:creationId xmlns:a16="http://schemas.microsoft.com/office/drawing/2014/main" id="{915308A1-118F-44B2-B906-116DD776D515}"/>
              </a:ext>
            </a:extLst>
          </p:cNvPr>
          <p:cNvSpPr/>
          <p:nvPr/>
        </p:nvSpPr>
        <p:spPr>
          <a:xfrm>
            <a:off x="6727873" y="1404015"/>
            <a:ext cx="452284" cy="373626"/>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Rectangle 17">
            <a:extLst>
              <a:ext uri="{FF2B5EF4-FFF2-40B4-BE49-F238E27FC236}">
                <a16:creationId xmlns:a16="http://schemas.microsoft.com/office/drawing/2014/main" id="{60760561-6D87-42A2-8AA8-7AD31781AF46}"/>
              </a:ext>
            </a:extLst>
          </p:cNvPr>
          <p:cNvSpPr/>
          <p:nvPr/>
        </p:nvSpPr>
        <p:spPr>
          <a:xfrm>
            <a:off x="6756068" y="4086191"/>
            <a:ext cx="452284" cy="373626"/>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Rectangle 18">
            <a:extLst>
              <a:ext uri="{FF2B5EF4-FFF2-40B4-BE49-F238E27FC236}">
                <a16:creationId xmlns:a16="http://schemas.microsoft.com/office/drawing/2014/main" id="{CD0E0CD6-11EC-4A84-89E4-428F1C0AC0EF}"/>
              </a:ext>
            </a:extLst>
          </p:cNvPr>
          <p:cNvSpPr/>
          <p:nvPr/>
        </p:nvSpPr>
        <p:spPr>
          <a:xfrm>
            <a:off x="6756068" y="5733843"/>
            <a:ext cx="452284" cy="373626"/>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21" name="Picture 20">
            <a:extLst>
              <a:ext uri="{FF2B5EF4-FFF2-40B4-BE49-F238E27FC236}">
                <a16:creationId xmlns:a16="http://schemas.microsoft.com/office/drawing/2014/main" id="{7CC88221-0EE3-4944-8887-8EB7DD8453B8}"/>
              </a:ext>
            </a:extLst>
          </p:cNvPr>
          <p:cNvPicPr>
            <a:picLocks noChangeAspect="1"/>
          </p:cNvPicPr>
          <p:nvPr/>
        </p:nvPicPr>
        <p:blipFill>
          <a:blip r:embed="rId8"/>
          <a:stretch>
            <a:fillRect/>
          </a:stretch>
        </p:blipFill>
        <p:spPr>
          <a:xfrm>
            <a:off x="7381551" y="5699661"/>
            <a:ext cx="914528" cy="1105054"/>
          </a:xfrm>
          <a:prstGeom prst="rect">
            <a:avLst/>
          </a:prstGeom>
        </p:spPr>
      </p:pic>
      <p:pic>
        <p:nvPicPr>
          <p:cNvPr id="23" name="Picture 22">
            <a:extLst>
              <a:ext uri="{FF2B5EF4-FFF2-40B4-BE49-F238E27FC236}">
                <a16:creationId xmlns:a16="http://schemas.microsoft.com/office/drawing/2014/main" id="{BAABB276-E486-4928-94A0-98495EBA2EE3}"/>
              </a:ext>
            </a:extLst>
          </p:cNvPr>
          <p:cNvPicPr>
            <a:picLocks noChangeAspect="1"/>
          </p:cNvPicPr>
          <p:nvPr/>
        </p:nvPicPr>
        <p:blipFill>
          <a:blip r:embed="rId9"/>
          <a:stretch>
            <a:fillRect/>
          </a:stretch>
        </p:blipFill>
        <p:spPr>
          <a:xfrm>
            <a:off x="9480616" y="5699661"/>
            <a:ext cx="1981477" cy="895475"/>
          </a:xfrm>
          <a:prstGeom prst="rect">
            <a:avLst/>
          </a:prstGeom>
        </p:spPr>
      </p:pic>
      <p:sp>
        <p:nvSpPr>
          <p:cNvPr id="24" name="Arrow: Right 23">
            <a:extLst>
              <a:ext uri="{FF2B5EF4-FFF2-40B4-BE49-F238E27FC236}">
                <a16:creationId xmlns:a16="http://schemas.microsoft.com/office/drawing/2014/main" id="{67CB8C89-2FEA-4C68-9540-00495C90CFC0}"/>
              </a:ext>
            </a:extLst>
          </p:cNvPr>
          <p:cNvSpPr/>
          <p:nvPr/>
        </p:nvSpPr>
        <p:spPr>
          <a:xfrm rot="5400000">
            <a:off x="8619556" y="2366595"/>
            <a:ext cx="364267" cy="328129"/>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2CE4AFDC-EC34-4F39-B01A-A5469030EA06}"/>
              </a:ext>
            </a:extLst>
          </p:cNvPr>
          <p:cNvSpPr/>
          <p:nvPr/>
        </p:nvSpPr>
        <p:spPr>
          <a:xfrm>
            <a:off x="8637625" y="5983333"/>
            <a:ext cx="501445" cy="328129"/>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2FC49241-A8F9-44DA-9F7F-B47FCF2A91AF}"/>
              </a:ext>
            </a:extLst>
          </p:cNvPr>
          <p:cNvSpPr/>
          <p:nvPr/>
        </p:nvSpPr>
        <p:spPr>
          <a:xfrm>
            <a:off x="9086911" y="5015442"/>
            <a:ext cx="501445" cy="328129"/>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E9A6164-A306-4DB7-9791-4A71386F96BE}"/>
              </a:ext>
            </a:extLst>
          </p:cNvPr>
          <p:cNvSpPr/>
          <p:nvPr/>
        </p:nvSpPr>
        <p:spPr>
          <a:xfrm>
            <a:off x="771833" y="3814916"/>
            <a:ext cx="452284" cy="373626"/>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30" name="Picture 29">
            <a:extLst>
              <a:ext uri="{FF2B5EF4-FFF2-40B4-BE49-F238E27FC236}">
                <a16:creationId xmlns:a16="http://schemas.microsoft.com/office/drawing/2014/main" id="{34BD22BF-1216-43B1-8558-373DA3F87723}"/>
              </a:ext>
            </a:extLst>
          </p:cNvPr>
          <p:cNvPicPr>
            <a:picLocks noChangeAspect="1"/>
          </p:cNvPicPr>
          <p:nvPr/>
        </p:nvPicPr>
        <p:blipFill>
          <a:blip r:embed="rId10"/>
          <a:stretch>
            <a:fillRect/>
          </a:stretch>
        </p:blipFill>
        <p:spPr>
          <a:xfrm>
            <a:off x="838200" y="4225941"/>
            <a:ext cx="2388634" cy="2578774"/>
          </a:xfrm>
          <a:prstGeom prst="rect">
            <a:avLst/>
          </a:prstGeom>
        </p:spPr>
      </p:pic>
      <p:sp>
        <p:nvSpPr>
          <p:cNvPr id="31" name="Arrow: Right 30">
            <a:extLst>
              <a:ext uri="{FF2B5EF4-FFF2-40B4-BE49-F238E27FC236}">
                <a16:creationId xmlns:a16="http://schemas.microsoft.com/office/drawing/2014/main" id="{023EAB09-9921-423A-BE31-CEE0AABA3889}"/>
              </a:ext>
            </a:extLst>
          </p:cNvPr>
          <p:cNvSpPr/>
          <p:nvPr/>
        </p:nvSpPr>
        <p:spPr>
          <a:xfrm>
            <a:off x="3276675" y="5343571"/>
            <a:ext cx="501445" cy="328129"/>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6FD7850-DEAF-4BDD-B79F-A66462C1C1AE}"/>
              </a:ext>
            </a:extLst>
          </p:cNvPr>
          <p:cNvPicPr>
            <a:picLocks noChangeAspect="1"/>
          </p:cNvPicPr>
          <p:nvPr/>
        </p:nvPicPr>
        <p:blipFill>
          <a:blip r:embed="rId11"/>
          <a:stretch>
            <a:fillRect/>
          </a:stretch>
        </p:blipFill>
        <p:spPr>
          <a:xfrm>
            <a:off x="3894772" y="3913311"/>
            <a:ext cx="2277025" cy="1914514"/>
          </a:xfrm>
          <a:prstGeom prst="rect">
            <a:avLst/>
          </a:prstGeom>
        </p:spPr>
      </p:pic>
      <p:pic>
        <p:nvPicPr>
          <p:cNvPr id="33" name="Picture 32">
            <a:extLst>
              <a:ext uri="{FF2B5EF4-FFF2-40B4-BE49-F238E27FC236}">
                <a16:creationId xmlns:a16="http://schemas.microsoft.com/office/drawing/2014/main" id="{C3C35E00-D0B3-4619-89AD-EAE5C50E5EAF}"/>
              </a:ext>
            </a:extLst>
          </p:cNvPr>
          <p:cNvPicPr>
            <a:picLocks noChangeAspect="1"/>
          </p:cNvPicPr>
          <p:nvPr/>
        </p:nvPicPr>
        <p:blipFill>
          <a:blip r:embed="rId12"/>
          <a:stretch>
            <a:fillRect/>
          </a:stretch>
        </p:blipFill>
        <p:spPr>
          <a:xfrm>
            <a:off x="3923270" y="6107469"/>
            <a:ext cx="2313582" cy="702132"/>
          </a:xfrm>
          <a:prstGeom prst="rect">
            <a:avLst/>
          </a:prstGeom>
        </p:spPr>
      </p:pic>
    </p:spTree>
    <p:extLst>
      <p:ext uri="{BB962C8B-B14F-4D97-AF65-F5344CB8AC3E}">
        <p14:creationId xmlns:p14="http://schemas.microsoft.com/office/powerpoint/2010/main" val="143844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4" grpId="0" animBg="1"/>
      <p:bldP spid="25" grpId="0" animBg="1"/>
      <p:bldP spid="26" grpId="0" animBg="1"/>
      <p:bldP spid="27" grpId="0" animBg="1"/>
      <p:bldP spid="3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DC35C-5DD3-4CB4-B5AE-EC116BBECB3B}"/>
              </a:ext>
            </a:extLst>
          </p:cNvPr>
          <p:cNvSpPr>
            <a:spLocks noGrp="1"/>
          </p:cNvSpPr>
          <p:nvPr>
            <p:ph type="title"/>
          </p:nvPr>
        </p:nvSpPr>
        <p:spPr/>
        <p:txBody>
          <a:bodyPr/>
          <a:lstStyle/>
          <a:p>
            <a:r>
              <a:rPr lang="en-US" dirty="0"/>
              <a:t>Predictive Analysis Approach – Training &amp; Testing</a:t>
            </a:r>
          </a:p>
        </p:txBody>
      </p:sp>
      <p:sp>
        <p:nvSpPr>
          <p:cNvPr id="7" name="TextBox 6">
            <a:extLst>
              <a:ext uri="{FF2B5EF4-FFF2-40B4-BE49-F238E27FC236}">
                <a16:creationId xmlns:a16="http://schemas.microsoft.com/office/drawing/2014/main" id="{9ED9E653-1448-4A03-B1C1-16E86CEEA508}"/>
              </a:ext>
            </a:extLst>
          </p:cNvPr>
          <p:cNvSpPr txBox="1"/>
          <p:nvPr/>
        </p:nvSpPr>
        <p:spPr>
          <a:xfrm>
            <a:off x="1064345" y="2997678"/>
            <a:ext cx="3578942" cy="646331"/>
          </a:xfrm>
          <a:prstGeom prst="rect">
            <a:avLst/>
          </a:prstGeom>
          <a:noFill/>
        </p:spPr>
        <p:txBody>
          <a:bodyPr wrap="square" rtlCol="0">
            <a:spAutoFit/>
          </a:bodyPr>
          <a:lstStyle/>
          <a:p>
            <a:pPr algn="ctr"/>
            <a:r>
              <a:rPr lang="en-US" dirty="0">
                <a:solidFill>
                  <a:schemeClr val="accent4">
                    <a:lumMod val="50000"/>
                  </a:schemeClr>
                </a:solidFill>
              </a:rPr>
              <a:t>TRAIN AND CROSS VALIDATE TRAINING DATA</a:t>
            </a:r>
          </a:p>
        </p:txBody>
      </p:sp>
      <p:sp>
        <p:nvSpPr>
          <p:cNvPr id="8" name="TextBox 7">
            <a:extLst>
              <a:ext uri="{FF2B5EF4-FFF2-40B4-BE49-F238E27FC236}">
                <a16:creationId xmlns:a16="http://schemas.microsoft.com/office/drawing/2014/main" id="{B916EDAE-5111-4FA1-A201-8B2EFF598EE9}"/>
              </a:ext>
            </a:extLst>
          </p:cNvPr>
          <p:cNvSpPr txBox="1"/>
          <p:nvPr/>
        </p:nvSpPr>
        <p:spPr>
          <a:xfrm>
            <a:off x="4643287" y="2997678"/>
            <a:ext cx="3578942" cy="369332"/>
          </a:xfrm>
          <a:prstGeom prst="rect">
            <a:avLst/>
          </a:prstGeom>
          <a:noFill/>
        </p:spPr>
        <p:txBody>
          <a:bodyPr wrap="square" rtlCol="0">
            <a:spAutoFit/>
          </a:bodyPr>
          <a:lstStyle/>
          <a:p>
            <a:pPr algn="ctr"/>
            <a:r>
              <a:rPr lang="en-US" dirty="0">
                <a:solidFill>
                  <a:schemeClr val="accent4">
                    <a:lumMod val="50000"/>
                  </a:schemeClr>
                </a:solidFill>
              </a:rPr>
              <a:t>PREDICT UNSEEN TEST DATA</a:t>
            </a:r>
          </a:p>
        </p:txBody>
      </p:sp>
      <p:sp>
        <p:nvSpPr>
          <p:cNvPr id="9" name="TextBox 8">
            <a:extLst>
              <a:ext uri="{FF2B5EF4-FFF2-40B4-BE49-F238E27FC236}">
                <a16:creationId xmlns:a16="http://schemas.microsoft.com/office/drawing/2014/main" id="{2594FCCD-7504-44BD-AE23-B488ACD9687F}"/>
              </a:ext>
            </a:extLst>
          </p:cNvPr>
          <p:cNvSpPr txBox="1"/>
          <p:nvPr/>
        </p:nvSpPr>
        <p:spPr>
          <a:xfrm>
            <a:off x="8222229" y="2997678"/>
            <a:ext cx="3578942" cy="646331"/>
          </a:xfrm>
          <a:prstGeom prst="rect">
            <a:avLst/>
          </a:prstGeom>
          <a:noFill/>
        </p:spPr>
        <p:txBody>
          <a:bodyPr wrap="square" rtlCol="0">
            <a:spAutoFit/>
          </a:bodyPr>
          <a:lstStyle/>
          <a:p>
            <a:pPr algn="ctr"/>
            <a:r>
              <a:rPr lang="en-US" dirty="0">
                <a:solidFill>
                  <a:schemeClr val="accent4">
                    <a:lumMod val="50000"/>
                  </a:schemeClr>
                </a:solidFill>
              </a:rPr>
              <a:t>EVALUATE THE MODELS PERFORMANCE</a:t>
            </a:r>
          </a:p>
        </p:txBody>
      </p:sp>
      <p:pic>
        <p:nvPicPr>
          <p:cNvPr id="11" name="Graphic 10" descr="Classroom with solid fill">
            <a:extLst>
              <a:ext uri="{FF2B5EF4-FFF2-40B4-BE49-F238E27FC236}">
                <a16:creationId xmlns:a16="http://schemas.microsoft.com/office/drawing/2014/main" id="{01B83BF3-4AB7-44A9-ADD7-ACD74AB4E2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345" y="1811591"/>
            <a:ext cx="914400" cy="914400"/>
          </a:xfrm>
          <a:prstGeom prst="rect">
            <a:avLst/>
          </a:prstGeom>
        </p:spPr>
      </p:pic>
      <p:pic>
        <p:nvPicPr>
          <p:cNvPr id="12" name="Graphic 11" descr="Classroom with solid fill">
            <a:extLst>
              <a:ext uri="{FF2B5EF4-FFF2-40B4-BE49-F238E27FC236}">
                <a16:creationId xmlns:a16="http://schemas.microsoft.com/office/drawing/2014/main" id="{707CF2D1-9387-4858-9C74-509684463E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1203" y="1811591"/>
            <a:ext cx="914400" cy="914400"/>
          </a:xfrm>
          <a:prstGeom prst="rect">
            <a:avLst/>
          </a:prstGeom>
        </p:spPr>
      </p:pic>
      <p:pic>
        <p:nvPicPr>
          <p:cNvPr id="13" name="Graphic 12" descr="Classroom with solid fill">
            <a:extLst>
              <a:ext uri="{FF2B5EF4-FFF2-40B4-BE49-F238E27FC236}">
                <a16:creationId xmlns:a16="http://schemas.microsoft.com/office/drawing/2014/main" id="{E8758122-440E-439F-A850-5F4845CE77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3816" y="1811591"/>
            <a:ext cx="914400" cy="914400"/>
          </a:xfrm>
          <a:prstGeom prst="rect">
            <a:avLst/>
          </a:prstGeom>
        </p:spPr>
      </p:pic>
      <p:pic>
        <p:nvPicPr>
          <p:cNvPr id="14" name="Graphic 13" descr="Classroom with solid fill">
            <a:extLst>
              <a:ext uri="{FF2B5EF4-FFF2-40B4-BE49-F238E27FC236}">
                <a16:creationId xmlns:a16="http://schemas.microsoft.com/office/drawing/2014/main" id="{C060DB02-CDC6-453A-A3EC-2C5773622C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68216" y="1811591"/>
            <a:ext cx="914400" cy="914400"/>
          </a:xfrm>
          <a:prstGeom prst="rect">
            <a:avLst/>
          </a:prstGeom>
        </p:spPr>
      </p:pic>
      <p:pic>
        <p:nvPicPr>
          <p:cNvPr id="16" name="Graphic 15" descr="Ribbon with solid fill">
            <a:extLst>
              <a:ext uri="{FF2B5EF4-FFF2-40B4-BE49-F238E27FC236}">
                <a16:creationId xmlns:a16="http://schemas.microsoft.com/office/drawing/2014/main" id="{EFB44873-AC2A-49A1-9A01-3AA37157D5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11016" y="1639974"/>
            <a:ext cx="565355" cy="565355"/>
          </a:xfrm>
          <a:prstGeom prst="rect">
            <a:avLst/>
          </a:prstGeom>
        </p:spPr>
      </p:pic>
      <p:pic>
        <p:nvPicPr>
          <p:cNvPr id="18" name="Graphic 17" descr="Blind with solid fill">
            <a:extLst>
              <a:ext uri="{FF2B5EF4-FFF2-40B4-BE49-F238E27FC236}">
                <a16:creationId xmlns:a16="http://schemas.microsoft.com/office/drawing/2014/main" id="{D50C3BFB-C93C-410C-A31E-84A4A50BA5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5558" y="1811591"/>
            <a:ext cx="914400" cy="914400"/>
          </a:xfrm>
          <a:prstGeom prst="rect">
            <a:avLst/>
          </a:prstGeom>
        </p:spPr>
      </p:pic>
      <p:pic>
        <p:nvPicPr>
          <p:cNvPr id="20" name="Graphic 19" descr="Microscope with solid fill">
            <a:extLst>
              <a:ext uri="{FF2B5EF4-FFF2-40B4-BE49-F238E27FC236}">
                <a16:creationId xmlns:a16="http://schemas.microsoft.com/office/drawing/2014/main" id="{49478BB2-09C2-4664-8F04-0AA152FCE2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54500" y="1748129"/>
            <a:ext cx="914400" cy="914400"/>
          </a:xfrm>
          <a:prstGeom prst="rect">
            <a:avLst/>
          </a:prstGeom>
        </p:spPr>
      </p:pic>
      <p:grpSp>
        <p:nvGrpSpPr>
          <p:cNvPr id="69" name="Group 68">
            <a:extLst>
              <a:ext uri="{FF2B5EF4-FFF2-40B4-BE49-F238E27FC236}">
                <a16:creationId xmlns:a16="http://schemas.microsoft.com/office/drawing/2014/main" id="{A573C5C8-3271-4A7B-9DAD-BFD43C69FEC0}"/>
              </a:ext>
            </a:extLst>
          </p:cNvPr>
          <p:cNvGrpSpPr/>
          <p:nvPr/>
        </p:nvGrpSpPr>
        <p:grpSpPr>
          <a:xfrm>
            <a:off x="2108650" y="4462496"/>
            <a:ext cx="885236" cy="969013"/>
            <a:chOff x="1821428" y="4208206"/>
            <a:chExt cx="1263443" cy="1592826"/>
          </a:xfrm>
        </p:grpSpPr>
        <p:grpSp>
          <p:nvGrpSpPr>
            <p:cNvPr id="34" name="Group 33">
              <a:extLst>
                <a:ext uri="{FF2B5EF4-FFF2-40B4-BE49-F238E27FC236}">
                  <a16:creationId xmlns:a16="http://schemas.microsoft.com/office/drawing/2014/main" id="{FBA5578E-7412-49D0-9657-1B866C4D0D42}"/>
                </a:ext>
              </a:extLst>
            </p:cNvPr>
            <p:cNvGrpSpPr/>
            <p:nvPr/>
          </p:nvGrpSpPr>
          <p:grpSpPr>
            <a:xfrm>
              <a:off x="1895170" y="4326193"/>
              <a:ext cx="1189701" cy="1262720"/>
              <a:chOff x="803788" y="4689987"/>
              <a:chExt cx="1189701" cy="1262720"/>
            </a:xfrm>
          </p:grpSpPr>
          <p:sp>
            <p:nvSpPr>
              <p:cNvPr id="21" name="Flowchart: Connector 20">
                <a:extLst>
                  <a:ext uri="{FF2B5EF4-FFF2-40B4-BE49-F238E27FC236}">
                    <a16:creationId xmlns:a16="http://schemas.microsoft.com/office/drawing/2014/main" id="{222C1167-CCD6-4EF8-9896-FDA525352AF2}"/>
                  </a:ext>
                </a:extLst>
              </p:cNvPr>
              <p:cNvSpPr/>
              <p:nvPr/>
            </p:nvSpPr>
            <p:spPr>
              <a:xfrm>
                <a:off x="1366684" y="4689987"/>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2613D421-B487-4E9D-AE7B-EE6A90F9A560}"/>
                  </a:ext>
                </a:extLst>
              </p:cNvPr>
              <p:cNvSpPr/>
              <p:nvPr/>
            </p:nvSpPr>
            <p:spPr>
              <a:xfrm>
                <a:off x="1678858" y="4748980"/>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C21F394F-FF3E-4324-B631-B1F0B6DB005B}"/>
                  </a:ext>
                </a:extLst>
              </p:cNvPr>
              <p:cNvSpPr/>
              <p:nvPr/>
            </p:nvSpPr>
            <p:spPr>
              <a:xfrm>
                <a:off x="1295400" y="4924082"/>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CA0E08C4-4A1C-4717-AC3A-5D7053A7A263}"/>
                  </a:ext>
                </a:extLst>
              </p:cNvPr>
              <p:cNvSpPr/>
              <p:nvPr/>
            </p:nvSpPr>
            <p:spPr>
              <a:xfrm>
                <a:off x="1585451" y="4958495"/>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78FCEC5D-3078-4AEA-A0D8-7289821840B9}"/>
                  </a:ext>
                </a:extLst>
              </p:cNvPr>
              <p:cNvSpPr/>
              <p:nvPr/>
            </p:nvSpPr>
            <p:spPr>
              <a:xfrm>
                <a:off x="1064342" y="5042069"/>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32088786-CF44-4F4D-8645-C20431360ED0}"/>
                  </a:ext>
                </a:extLst>
              </p:cNvPr>
              <p:cNvSpPr/>
              <p:nvPr/>
            </p:nvSpPr>
            <p:spPr>
              <a:xfrm>
                <a:off x="1381432" y="5182757"/>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CCA9AF89-DEE4-4FC4-88ED-8857B8B878F4}"/>
                  </a:ext>
                </a:extLst>
              </p:cNvPr>
              <p:cNvSpPr/>
              <p:nvPr/>
            </p:nvSpPr>
            <p:spPr>
              <a:xfrm>
                <a:off x="1182329" y="5300744"/>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24D08422-081C-43A3-9A28-EA788439BE7B}"/>
                  </a:ext>
                </a:extLst>
              </p:cNvPr>
              <p:cNvSpPr/>
              <p:nvPr/>
            </p:nvSpPr>
            <p:spPr>
              <a:xfrm>
                <a:off x="1231489" y="5677406"/>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268F773B-B07E-4339-B373-2235B8A77B84}"/>
                  </a:ext>
                </a:extLst>
              </p:cNvPr>
              <p:cNvSpPr/>
              <p:nvPr/>
            </p:nvSpPr>
            <p:spPr>
              <a:xfrm>
                <a:off x="1526457" y="5418731"/>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BD9F62EC-2CF4-417B-BEC6-C848445F0F6D}"/>
                  </a:ext>
                </a:extLst>
              </p:cNvPr>
              <p:cNvSpPr/>
              <p:nvPr/>
            </p:nvSpPr>
            <p:spPr>
              <a:xfrm>
                <a:off x="1005348" y="5433479"/>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D54E3AC4-A8C8-4C0A-B161-8C5275348F6A}"/>
                  </a:ext>
                </a:extLst>
              </p:cNvPr>
              <p:cNvSpPr/>
              <p:nvPr/>
            </p:nvSpPr>
            <p:spPr>
              <a:xfrm>
                <a:off x="978309" y="5834720"/>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304B099B-5A18-4C8E-A3FE-EBB564FA74CE}"/>
                  </a:ext>
                </a:extLst>
              </p:cNvPr>
              <p:cNvSpPr/>
              <p:nvPr/>
            </p:nvSpPr>
            <p:spPr>
              <a:xfrm>
                <a:off x="803788" y="5374485"/>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39B78C11-9CDB-4F76-A862-69BABBDB1E27}"/>
                  </a:ext>
                </a:extLst>
              </p:cNvPr>
              <p:cNvSpPr/>
              <p:nvPr/>
            </p:nvSpPr>
            <p:spPr>
              <a:xfrm>
                <a:off x="1875502" y="5076482"/>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a:extLst>
                <a:ext uri="{FF2B5EF4-FFF2-40B4-BE49-F238E27FC236}">
                  <a16:creationId xmlns:a16="http://schemas.microsoft.com/office/drawing/2014/main" id="{1E072831-AD59-4E79-B342-A3BB22A32ADF}"/>
                </a:ext>
              </a:extLst>
            </p:cNvPr>
            <p:cNvCxnSpPr/>
            <p:nvPr/>
          </p:nvCxnSpPr>
          <p:spPr>
            <a:xfrm>
              <a:off x="1821428" y="4208206"/>
              <a:ext cx="0" cy="1592826"/>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2176C7-2BA6-40AA-8F7D-5CB403C88232}"/>
                </a:ext>
              </a:extLst>
            </p:cNvPr>
            <p:cNvCxnSpPr>
              <a:cxnSpLocks/>
            </p:cNvCxnSpPr>
            <p:nvPr/>
          </p:nvCxnSpPr>
          <p:spPr>
            <a:xfrm flipH="1">
              <a:off x="1821428" y="5801032"/>
              <a:ext cx="1263443" cy="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480FBEA0-BE6E-4C6B-A1E2-D9E61BDAAC0F}"/>
              </a:ext>
            </a:extLst>
          </p:cNvPr>
          <p:cNvGrpSpPr/>
          <p:nvPr/>
        </p:nvGrpSpPr>
        <p:grpSpPr>
          <a:xfrm>
            <a:off x="5785256" y="4462495"/>
            <a:ext cx="1303802" cy="887325"/>
            <a:chOff x="5237521" y="4305590"/>
            <a:chExt cx="1903769" cy="1262720"/>
          </a:xfrm>
        </p:grpSpPr>
        <p:grpSp>
          <p:nvGrpSpPr>
            <p:cNvPr id="41" name="Group 40">
              <a:extLst>
                <a:ext uri="{FF2B5EF4-FFF2-40B4-BE49-F238E27FC236}">
                  <a16:creationId xmlns:a16="http://schemas.microsoft.com/office/drawing/2014/main" id="{EC0E6B02-CAAD-4E70-987B-D99830D528CB}"/>
                </a:ext>
              </a:extLst>
            </p:cNvPr>
            <p:cNvGrpSpPr/>
            <p:nvPr/>
          </p:nvGrpSpPr>
          <p:grpSpPr>
            <a:xfrm>
              <a:off x="5611762" y="4305590"/>
              <a:ext cx="1189701" cy="1262720"/>
              <a:chOff x="803788" y="4689987"/>
              <a:chExt cx="1189701" cy="1262720"/>
            </a:xfrm>
          </p:grpSpPr>
          <p:sp>
            <p:nvSpPr>
              <p:cNvPr id="42" name="Flowchart: Connector 41">
                <a:extLst>
                  <a:ext uri="{FF2B5EF4-FFF2-40B4-BE49-F238E27FC236}">
                    <a16:creationId xmlns:a16="http://schemas.microsoft.com/office/drawing/2014/main" id="{790559A9-62B8-4250-80FC-2FAF1E79F1BA}"/>
                  </a:ext>
                </a:extLst>
              </p:cNvPr>
              <p:cNvSpPr/>
              <p:nvPr/>
            </p:nvSpPr>
            <p:spPr>
              <a:xfrm>
                <a:off x="1366684" y="4689987"/>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7D303377-F698-4B83-AF09-6781449DEE04}"/>
                  </a:ext>
                </a:extLst>
              </p:cNvPr>
              <p:cNvSpPr/>
              <p:nvPr/>
            </p:nvSpPr>
            <p:spPr>
              <a:xfrm>
                <a:off x="1678858" y="4748980"/>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D521F969-B0A2-4390-A642-C39AEC24FCB2}"/>
                  </a:ext>
                </a:extLst>
              </p:cNvPr>
              <p:cNvSpPr/>
              <p:nvPr/>
            </p:nvSpPr>
            <p:spPr>
              <a:xfrm>
                <a:off x="1295400" y="4924082"/>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3A4FF123-96D8-4B8E-BAA5-A0BCD836AE71}"/>
                  </a:ext>
                </a:extLst>
              </p:cNvPr>
              <p:cNvSpPr/>
              <p:nvPr/>
            </p:nvSpPr>
            <p:spPr>
              <a:xfrm>
                <a:off x="1585451" y="4958495"/>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7534C9B7-A486-4758-8002-B85E20C7E108}"/>
                  </a:ext>
                </a:extLst>
              </p:cNvPr>
              <p:cNvSpPr/>
              <p:nvPr/>
            </p:nvSpPr>
            <p:spPr>
              <a:xfrm>
                <a:off x="1064342" y="5042069"/>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0C7A5-0617-4C1E-8ADC-DCC70C886914}"/>
                  </a:ext>
                </a:extLst>
              </p:cNvPr>
              <p:cNvSpPr/>
              <p:nvPr/>
            </p:nvSpPr>
            <p:spPr>
              <a:xfrm>
                <a:off x="1381432" y="5182757"/>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4263AF7F-A497-451D-B574-E5E0FDC5C4E4}"/>
                  </a:ext>
                </a:extLst>
              </p:cNvPr>
              <p:cNvSpPr/>
              <p:nvPr/>
            </p:nvSpPr>
            <p:spPr>
              <a:xfrm>
                <a:off x="1182329" y="5300744"/>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27038ADD-70F0-440B-A701-BD8A51BC8E08}"/>
                  </a:ext>
                </a:extLst>
              </p:cNvPr>
              <p:cNvSpPr/>
              <p:nvPr/>
            </p:nvSpPr>
            <p:spPr>
              <a:xfrm>
                <a:off x="1231489" y="5677406"/>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B6022DB6-409F-424C-8A3A-341D9E955494}"/>
                  </a:ext>
                </a:extLst>
              </p:cNvPr>
              <p:cNvSpPr/>
              <p:nvPr/>
            </p:nvSpPr>
            <p:spPr>
              <a:xfrm>
                <a:off x="1526457" y="5418731"/>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4CB27197-26BB-4669-B718-E50D8AD92697}"/>
                  </a:ext>
                </a:extLst>
              </p:cNvPr>
              <p:cNvSpPr/>
              <p:nvPr/>
            </p:nvSpPr>
            <p:spPr>
              <a:xfrm>
                <a:off x="1005348" y="5433479"/>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781CE480-09B5-40F3-A41C-2B2A3A883461}"/>
                  </a:ext>
                </a:extLst>
              </p:cNvPr>
              <p:cNvSpPr/>
              <p:nvPr/>
            </p:nvSpPr>
            <p:spPr>
              <a:xfrm>
                <a:off x="978309" y="5834720"/>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248076A8-DFCC-4F01-889E-B91E1E662E61}"/>
                  </a:ext>
                </a:extLst>
              </p:cNvPr>
              <p:cNvSpPr/>
              <p:nvPr/>
            </p:nvSpPr>
            <p:spPr>
              <a:xfrm>
                <a:off x="803788" y="5374485"/>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D6105B9-78DC-4237-97D4-B3CC570E7FCF}"/>
                  </a:ext>
                </a:extLst>
              </p:cNvPr>
              <p:cNvSpPr/>
              <p:nvPr/>
            </p:nvSpPr>
            <p:spPr>
              <a:xfrm>
                <a:off x="1875502" y="5076482"/>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Connector 70">
              <a:extLst>
                <a:ext uri="{FF2B5EF4-FFF2-40B4-BE49-F238E27FC236}">
                  <a16:creationId xmlns:a16="http://schemas.microsoft.com/office/drawing/2014/main" id="{B01C21ED-345A-4AA6-BD8A-557BBDBA1025}"/>
                </a:ext>
              </a:extLst>
            </p:cNvPr>
            <p:cNvCxnSpPr>
              <a:cxnSpLocks/>
            </p:cNvCxnSpPr>
            <p:nvPr/>
          </p:nvCxnSpPr>
          <p:spPr>
            <a:xfrm flipV="1">
              <a:off x="5237521" y="4809601"/>
              <a:ext cx="1903769" cy="213491"/>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75" name="Graphic 74" descr="Network diagram with solid fill">
            <a:extLst>
              <a:ext uri="{FF2B5EF4-FFF2-40B4-BE49-F238E27FC236}">
                <a16:creationId xmlns:a16="http://schemas.microsoft.com/office/drawing/2014/main" id="{1C370102-4541-4C66-BD11-66A4A8A12E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9493583" y="4332161"/>
            <a:ext cx="969014" cy="969014"/>
          </a:xfrm>
          <a:prstGeom prst="rect">
            <a:avLst/>
          </a:prstGeom>
        </p:spPr>
      </p:pic>
      <p:sp>
        <p:nvSpPr>
          <p:cNvPr id="90" name="TextBox 89">
            <a:extLst>
              <a:ext uri="{FF2B5EF4-FFF2-40B4-BE49-F238E27FC236}">
                <a16:creationId xmlns:a16="http://schemas.microsoft.com/office/drawing/2014/main" id="{AB859579-33EB-482C-887C-111B867111B1}"/>
              </a:ext>
            </a:extLst>
          </p:cNvPr>
          <p:cNvSpPr txBox="1"/>
          <p:nvPr/>
        </p:nvSpPr>
        <p:spPr>
          <a:xfrm>
            <a:off x="1532411" y="5499127"/>
            <a:ext cx="3578942" cy="923330"/>
          </a:xfrm>
          <a:prstGeom prst="rect">
            <a:avLst/>
          </a:prstGeom>
          <a:noFill/>
        </p:spPr>
        <p:txBody>
          <a:bodyPr wrap="square" rtlCol="0">
            <a:spAutoFit/>
          </a:bodyPr>
          <a:lstStyle/>
          <a:p>
            <a:r>
              <a:rPr lang="en-US" b="1" dirty="0">
                <a:solidFill>
                  <a:schemeClr val="accent4">
                    <a:lumMod val="50000"/>
                  </a:schemeClr>
                </a:solidFill>
              </a:rPr>
              <a:t>REGRESSION MODELS</a:t>
            </a:r>
          </a:p>
          <a:p>
            <a:pPr marL="285750" indent="-285750">
              <a:buFont typeface="Arial" panose="020B0604020202020204" pitchFamily="34" charset="0"/>
              <a:buChar char="•"/>
            </a:pPr>
            <a:r>
              <a:rPr lang="en-US" dirty="0">
                <a:solidFill>
                  <a:schemeClr val="accent4">
                    <a:lumMod val="50000"/>
                  </a:schemeClr>
                </a:solidFill>
              </a:rPr>
              <a:t>LINEAR / POLYNOMIAL</a:t>
            </a:r>
          </a:p>
          <a:p>
            <a:pPr marL="285750" indent="-285750">
              <a:buFont typeface="Arial" panose="020B0604020202020204" pitchFamily="34" charset="0"/>
              <a:buChar char="•"/>
            </a:pPr>
            <a:r>
              <a:rPr lang="en-US" dirty="0">
                <a:solidFill>
                  <a:schemeClr val="accent4">
                    <a:lumMod val="50000"/>
                  </a:schemeClr>
                </a:solidFill>
              </a:rPr>
              <a:t>SUPPORT VECTOR REGRESSION</a:t>
            </a:r>
          </a:p>
        </p:txBody>
      </p:sp>
      <p:sp>
        <p:nvSpPr>
          <p:cNvPr id="91" name="TextBox 90">
            <a:extLst>
              <a:ext uri="{FF2B5EF4-FFF2-40B4-BE49-F238E27FC236}">
                <a16:creationId xmlns:a16="http://schemas.microsoft.com/office/drawing/2014/main" id="{6F3B2CD4-F7FB-4D50-8F0F-30CAB0A31BAD}"/>
              </a:ext>
            </a:extLst>
          </p:cNvPr>
          <p:cNvSpPr txBox="1"/>
          <p:nvPr/>
        </p:nvSpPr>
        <p:spPr>
          <a:xfrm>
            <a:off x="5290789" y="5445101"/>
            <a:ext cx="3578942" cy="923330"/>
          </a:xfrm>
          <a:prstGeom prst="rect">
            <a:avLst/>
          </a:prstGeom>
          <a:noFill/>
        </p:spPr>
        <p:txBody>
          <a:bodyPr wrap="square" rtlCol="0">
            <a:spAutoFit/>
          </a:bodyPr>
          <a:lstStyle/>
          <a:p>
            <a:r>
              <a:rPr lang="en-US" b="1" dirty="0">
                <a:solidFill>
                  <a:schemeClr val="accent4">
                    <a:lumMod val="50000"/>
                  </a:schemeClr>
                </a:solidFill>
              </a:rPr>
              <a:t>DISCRIMINANT MODELS</a:t>
            </a:r>
          </a:p>
          <a:p>
            <a:pPr marL="285750" indent="-285750">
              <a:buFont typeface="Arial" panose="020B0604020202020204" pitchFamily="34" charset="0"/>
              <a:buChar char="•"/>
            </a:pPr>
            <a:r>
              <a:rPr lang="en-US" dirty="0">
                <a:solidFill>
                  <a:schemeClr val="accent4">
                    <a:lumMod val="50000"/>
                  </a:schemeClr>
                </a:solidFill>
              </a:rPr>
              <a:t>LOGISTIC REGRESSION</a:t>
            </a:r>
          </a:p>
          <a:p>
            <a:pPr marL="285750" indent="-285750">
              <a:buFont typeface="Arial" panose="020B0604020202020204" pitchFamily="34" charset="0"/>
              <a:buChar char="•"/>
            </a:pPr>
            <a:r>
              <a:rPr lang="en-US" dirty="0">
                <a:solidFill>
                  <a:schemeClr val="accent4">
                    <a:lumMod val="50000"/>
                  </a:schemeClr>
                </a:solidFill>
              </a:rPr>
              <a:t>SUPPORT VECTOR CLASSIFIER</a:t>
            </a:r>
          </a:p>
        </p:txBody>
      </p:sp>
      <p:sp>
        <p:nvSpPr>
          <p:cNvPr id="93" name="TextBox 92">
            <a:extLst>
              <a:ext uri="{FF2B5EF4-FFF2-40B4-BE49-F238E27FC236}">
                <a16:creationId xmlns:a16="http://schemas.microsoft.com/office/drawing/2014/main" id="{DA7A8BD4-3687-4E89-BD2F-9D3A37942F24}"/>
              </a:ext>
            </a:extLst>
          </p:cNvPr>
          <p:cNvSpPr txBox="1"/>
          <p:nvPr/>
        </p:nvSpPr>
        <p:spPr>
          <a:xfrm>
            <a:off x="9204027" y="5499127"/>
            <a:ext cx="2664543" cy="923330"/>
          </a:xfrm>
          <a:prstGeom prst="rect">
            <a:avLst/>
          </a:prstGeom>
          <a:noFill/>
        </p:spPr>
        <p:txBody>
          <a:bodyPr wrap="square" rtlCol="0">
            <a:spAutoFit/>
          </a:bodyPr>
          <a:lstStyle/>
          <a:p>
            <a:r>
              <a:rPr lang="en-US" b="1" dirty="0">
                <a:solidFill>
                  <a:schemeClr val="accent4">
                    <a:lumMod val="50000"/>
                  </a:schemeClr>
                </a:solidFill>
              </a:rPr>
              <a:t>TREE MODELS</a:t>
            </a:r>
          </a:p>
          <a:p>
            <a:pPr marL="285750" indent="-285750">
              <a:buFont typeface="Arial" panose="020B0604020202020204" pitchFamily="34" charset="0"/>
              <a:buChar char="•"/>
            </a:pPr>
            <a:r>
              <a:rPr lang="en-US" dirty="0">
                <a:solidFill>
                  <a:schemeClr val="accent4">
                    <a:lumMod val="50000"/>
                  </a:schemeClr>
                </a:solidFill>
              </a:rPr>
              <a:t>DECISION TREE</a:t>
            </a:r>
          </a:p>
          <a:p>
            <a:pPr marL="285750" indent="-285750">
              <a:buFont typeface="Arial" panose="020B0604020202020204" pitchFamily="34" charset="0"/>
              <a:buChar char="•"/>
            </a:pPr>
            <a:r>
              <a:rPr lang="en-US" dirty="0">
                <a:solidFill>
                  <a:schemeClr val="accent4">
                    <a:lumMod val="50000"/>
                  </a:schemeClr>
                </a:solidFill>
              </a:rPr>
              <a:t>RANDOM FORREST</a:t>
            </a:r>
          </a:p>
        </p:txBody>
      </p:sp>
      <p:sp>
        <p:nvSpPr>
          <p:cNvPr id="94" name="TextBox 93">
            <a:extLst>
              <a:ext uri="{FF2B5EF4-FFF2-40B4-BE49-F238E27FC236}">
                <a16:creationId xmlns:a16="http://schemas.microsoft.com/office/drawing/2014/main" id="{B0F22962-C477-46E4-A268-1C2EDC8D7828}"/>
              </a:ext>
            </a:extLst>
          </p:cNvPr>
          <p:cNvSpPr txBox="1"/>
          <p:nvPr/>
        </p:nvSpPr>
        <p:spPr>
          <a:xfrm>
            <a:off x="4458928" y="1321599"/>
            <a:ext cx="3578942" cy="461665"/>
          </a:xfrm>
          <a:prstGeom prst="rect">
            <a:avLst/>
          </a:prstGeom>
          <a:noFill/>
        </p:spPr>
        <p:txBody>
          <a:bodyPr wrap="square" rtlCol="0">
            <a:spAutoFit/>
          </a:bodyPr>
          <a:lstStyle/>
          <a:p>
            <a:pPr algn="ctr"/>
            <a:r>
              <a:rPr lang="en-US" sz="2400" b="1" dirty="0">
                <a:solidFill>
                  <a:schemeClr val="accent4">
                    <a:lumMod val="50000"/>
                  </a:schemeClr>
                </a:solidFill>
              </a:rPr>
              <a:t>STEPS FOR EACH MODEL</a:t>
            </a:r>
          </a:p>
        </p:txBody>
      </p:sp>
      <p:sp>
        <p:nvSpPr>
          <p:cNvPr id="95" name="TextBox 94">
            <a:extLst>
              <a:ext uri="{FF2B5EF4-FFF2-40B4-BE49-F238E27FC236}">
                <a16:creationId xmlns:a16="http://schemas.microsoft.com/office/drawing/2014/main" id="{BCBF08A7-653F-456D-A350-633EA1D43805}"/>
              </a:ext>
            </a:extLst>
          </p:cNvPr>
          <p:cNvSpPr txBox="1"/>
          <p:nvPr/>
        </p:nvSpPr>
        <p:spPr>
          <a:xfrm>
            <a:off x="4444180" y="3774577"/>
            <a:ext cx="3578942" cy="461665"/>
          </a:xfrm>
          <a:prstGeom prst="rect">
            <a:avLst/>
          </a:prstGeom>
          <a:noFill/>
        </p:spPr>
        <p:txBody>
          <a:bodyPr wrap="square" rtlCol="0">
            <a:spAutoFit/>
          </a:bodyPr>
          <a:lstStyle/>
          <a:p>
            <a:pPr algn="ctr"/>
            <a:r>
              <a:rPr lang="en-US" sz="2400" b="1" dirty="0">
                <a:solidFill>
                  <a:schemeClr val="accent4">
                    <a:lumMod val="50000"/>
                  </a:schemeClr>
                </a:solidFill>
              </a:rPr>
              <a:t>MODELS IN STUDY</a:t>
            </a:r>
          </a:p>
        </p:txBody>
      </p:sp>
      <p:cxnSp>
        <p:nvCxnSpPr>
          <p:cNvPr id="97" name="Straight Connector 96">
            <a:extLst>
              <a:ext uri="{FF2B5EF4-FFF2-40B4-BE49-F238E27FC236}">
                <a16:creationId xmlns:a16="http://schemas.microsoft.com/office/drawing/2014/main" id="{0DB5653B-D3C6-4A1D-A515-A62A8162EC5D}"/>
              </a:ext>
            </a:extLst>
          </p:cNvPr>
          <p:cNvCxnSpPr/>
          <p:nvPr/>
        </p:nvCxnSpPr>
        <p:spPr>
          <a:xfrm flipV="1">
            <a:off x="838200" y="3752165"/>
            <a:ext cx="10685206" cy="22412"/>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99" name="TextBox 98">
            <a:hlinkClick r:id="rId12"/>
            <a:extLst>
              <a:ext uri="{FF2B5EF4-FFF2-40B4-BE49-F238E27FC236}">
                <a16:creationId xmlns:a16="http://schemas.microsoft.com/office/drawing/2014/main" id="{8A42ABE8-04FB-4530-B5DE-B1E07E85C4FE}"/>
              </a:ext>
            </a:extLst>
          </p:cNvPr>
          <p:cNvSpPr txBox="1"/>
          <p:nvPr/>
        </p:nvSpPr>
        <p:spPr>
          <a:xfrm>
            <a:off x="987775" y="6460685"/>
            <a:ext cx="5053781" cy="369332"/>
          </a:xfrm>
          <a:prstGeom prst="rect">
            <a:avLst/>
          </a:prstGeom>
          <a:noFill/>
        </p:spPr>
        <p:txBody>
          <a:bodyPr wrap="square" rtlCol="0">
            <a:spAutoFit/>
          </a:bodyPr>
          <a:lstStyle/>
          <a:p>
            <a:pPr algn="ctr"/>
            <a:r>
              <a:rPr lang="en-US" dirty="0">
                <a:solidFill>
                  <a:schemeClr val="accent4">
                    <a:lumMod val="50000"/>
                  </a:schemeClr>
                </a:solidFill>
                <a:hlinkClick r:id="rId13">
                  <a:extLst>
                    <a:ext uri="{A12FA001-AC4F-418D-AE19-62706E023703}">
                      <ahyp:hlinkClr xmlns:ahyp="http://schemas.microsoft.com/office/drawing/2018/hyperlinkcolor" val="tx"/>
                    </a:ext>
                  </a:extLst>
                </a:hlinkClick>
              </a:rPr>
              <a:t>Link to Poverty Machine Learning </a:t>
            </a:r>
            <a:r>
              <a:rPr lang="en-US" dirty="0" err="1">
                <a:solidFill>
                  <a:schemeClr val="accent4">
                    <a:lumMod val="50000"/>
                  </a:schemeClr>
                </a:solidFill>
                <a:hlinkClick r:id="rId13">
                  <a:extLst>
                    <a:ext uri="{A12FA001-AC4F-418D-AE19-62706E023703}">
                      <ahyp:hlinkClr xmlns:ahyp="http://schemas.microsoft.com/office/drawing/2018/hyperlinkcolor" val="tx"/>
                    </a:ext>
                  </a:extLst>
                </a:hlinkClick>
              </a:rPr>
              <a:t>Jupyter</a:t>
            </a:r>
            <a:r>
              <a:rPr lang="en-US" dirty="0">
                <a:solidFill>
                  <a:schemeClr val="accent4">
                    <a:lumMod val="50000"/>
                  </a:schemeClr>
                </a:solidFill>
                <a:hlinkClick r:id="rId13">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endParaRPr>
          </a:p>
        </p:txBody>
      </p:sp>
      <p:sp>
        <p:nvSpPr>
          <p:cNvPr id="100" name="TextBox 99">
            <a:hlinkClick r:id="rId14"/>
            <a:extLst>
              <a:ext uri="{FF2B5EF4-FFF2-40B4-BE49-F238E27FC236}">
                <a16:creationId xmlns:a16="http://schemas.microsoft.com/office/drawing/2014/main" id="{54C57F99-F5A2-4095-B974-0C9037D8B810}"/>
              </a:ext>
            </a:extLst>
          </p:cNvPr>
          <p:cNvSpPr txBox="1"/>
          <p:nvPr/>
        </p:nvSpPr>
        <p:spPr>
          <a:xfrm>
            <a:off x="6437157" y="6461694"/>
            <a:ext cx="5053781" cy="369332"/>
          </a:xfrm>
          <a:prstGeom prst="rect">
            <a:avLst/>
          </a:prstGeom>
          <a:noFill/>
        </p:spPr>
        <p:txBody>
          <a:bodyPr wrap="square" rtlCol="0">
            <a:spAutoFit/>
          </a:bodyPr>
          <a:lstStyle/>
          <a:p>
            <a:pPr algn="ctr"/>
            <a:r>
              <a:rPr lang="en-US" dirty="0">
                <a:solidFill>
                  <a:schemeClr val="accent4">
                    <a:lumMod val="50000"/>
                  </a:schemeClr>
                </a:solidFill>
                <a:hlinkClick r:id="rId15">
                  <a:extLst>
                    <a:ext uri="{A12FA001-AC4F-418D-AE19-62706E023703}">
                      <ahyp:hlinkClr xmlns:ahyp="http://schemas.microsoft.com/office/drawing/2018/hyperlinkcolor" val="tx"/>
                    </a:ext>
                  </a:extLst>
                </a:hlinkClick>
              </a:rPr>
              <a:t>Link to GDP Machine Learning </a:t>
            </a:r>
            <a:r>
              <a:rPr lang="en-US" dirty="0" err="1">
                <a:solidFill>
                  <a:schemeClr val="accent4">
                    <a:lumMod val="50000"/>
                  </a:schemeClr>
                </a:solidFill>
                <a:hlinkClick r:id="rId15">
                  <a:extLst>
                    <a:ext uri="{A12FA001-AC4F-418D-AE19-62706E023703}">
                      <ahyp:hlinkClr xmlns:ahyp="http://schemas.microsoft.com/office/drawing/2018/hyperlinkcolor" val="tx"/>
                    </a:ext>
                  </a:extLst>
                </a:hlinkClick>
              </a:rPr>
              <a:t>Jupyter</a:t>
            </a:r>
            <a:r>
              <a:rPr lang="en-US" dirty="0">
                <a:solidFill>
                  <a:schemeClr val="accent4">
                    <a:lumMod val="50000"/>
                  </a:schemeClr>
                </a:solidFill>
                <a:hlinkClick r:id="rId15">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endParaRPr>
          </a:p>
        </p:txBody>
      </p:sp>
    </p:spTree>
    <p:extLst>
      <p:ext uri="{BB962C8B-B14F-4D97-AF65-F5344CB8AC3E}">
        <p14:creationId xmlns:p14="http://schemas.microsoft.com/office/powerpoint/2010/main" val="283621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0">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0">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1">
                                            <p:txEl>
                                              <p:pRg st="0" end="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1">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1">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3">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94" grpId="0"/>
      <p:bldP spid="95" grpId="0"/>
      <p:bldP spid="99" grpId="0"/>
      <p:bldP spid="10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DC35C-5DD3-4CB4-B5AE-EC116BBECB3B}"/>
              </a:ext>
            </a:extLst>
          </p:cNvPr>
          <p:cNvSpPr>
            <a:spLocks noGrp="1"/>
          </p:cNvSpPr>
          <p:nvPr>
            <p:ph type="title"/>
          </p:nvPr>
        </p:nvSpPr>
        <p:spPr/>
        <p:txBody>
          <a:bodyPr/>
          <a:lstStyle/>
          <a:p>
            <a:r>
              <a:rPr lang="en-US" dirty="0"/>
              <a:t>Predictive Analysis - Model Evaluation</a:t>
            </a:r>
          </a:p>
        </p:txBody>
      </p:sp>
      <p:sp>
        <p:nvSpPr>
          <p:cNvPr id="4" name="Content Placeholder 3">
            <a:extLst>
              <a:ext uri="{FF2B5EF4-FFF2-40B4-BE49-F238E27FC236}">
                <a16:creationId xmlns:a16="http://schemas.microsoft.com/office/drawing/2014/main" id="{35F76F69-F6D4-4765-9760-50EE16584725}"/>
              </a:ext>
            </a:extLst>
          </p:cNvPr>
          <p:cNvSpPr>
            <a:spLocks noGrp="1"/>
          </p:cNvSpPr>
          <p:nvPr>
            <p:ph idx="1"/>
          </p:nvPr>
        </p:nvSpPr>
        <p:spPr>
          <a:xfrm>
            <a:off x="838200" y="1330036"/>
            <a:ext cx="7445826" cy="5210837"/>
          </a:xfrm>
        </p:spPr>
        <p:txBody>
          <a:bodyPr/>
          <a:lstStyle/>
          <a:p>
            <a:pPr marL="0" indent="0">
              <a:buNone/>
            </a:pPr>
            <a:r>
              <a:rPr lang="en-US" dirty="0"/>
              <a:t>The following metrics will be evaluated for each model</a:t>
            </a:r>
          </a:p>
          <a:p>
            <a:pPr marL="0" indent="0">
              <a:buNone/>
            </a:pPr>
            <a:r>
              <a:rPr lang="en-US" sz="2400" dirty="0"/>
              <a:t>Regression Models (Continuous data)</a:t>
            </a:r>
          </a:p>
          <a:p>
            <a:r>
              <a:rPr lang="en-US" sz="2000" b="1" dirty="0"/>
              <a:t>R^2</a:t>
            </a:r>
            <a:r>
              <a:rPr lang="en-US" sz="2000" dirty="0"/>
              <a:t> - Tells us how much of the change in the outcome (target) is explained by the changes in the input (feature) variables</a:t>
            </a:r>
          </a:p>
          <a:p>
            <a:pPr marL="0" indent="0">
              <a:buNone/>
            </a:pPr>
            <a:r>
              <a:rPr lang="en-US" sz="2400" dirty="0"/>
              <a:t>Discriminant Models (Classification data)</a:t>
            </a:r>
          </a:p>
          <a:p>
            <a:r>
              <a:rPr lang="en-US" sz="2000" b="1" dirty="0"/>
              <a:t>Accuracy</a:t>
            </a:r>
            <a:r>
              <a:rPr lang="en-US" sz="2000" dirty="0"/>
              <a:t> – Tells us the </a:t>
            </a:r>
            <a:r>
              <a:rPr lang="en-US" sz="2000" b="1" u="sng" dirty="0"/>
              <a:t>overall correctness </a:t>
            </a:r>
            <a:r>
              <a:rPr lang="en-US" sz="2000" dirty="0"/>
              <a:t>of the model (how often it gets the prediction right)</a:t>
            </a:r>
          </a:p>
          <a:p>
            <a:r>
              <a:rPr lang="en-US" sz="2000" b="1" dirty="0"/>
              <a:t>Precision</a:t>
            </a:r>
            <a:r>
              <a:rPr lang="en-US" sz="2000" dirty="0"/>
              <a:t> – Tells us how well the model </a:t>
            </a:r>
            <a:r>
              <a:rPr lang="en-US" sz="2000" b="1" u="sng" dirty="0"/>
              <a:t>predicts the positive class</a:t>
            </a:r>
            <a:r>
              <a:rPr lang="en-US" sz="2000" b="1" dirty="0"/>
              <a:t>  </a:t>
            </a:r>
            <a:r>
              <a:rPr lang="en-US" sz="2000" dirty="0"/>
              <a:t>(avoids model concluding there’s an impact when in fact there is not)</a:t>
            </a:r>
          </a:p>
          <a:p>
            <a:r>
              <a:rPr lang="en-US" sz="2000" b="1" dirty="0"/>
              <a:t>Recall </a:t>
            </a:r>
            <a:r>
              <a:rPr lang="en-US" sz="2000" dirty="0"/>
              <a:t>– Tells us how well the model </a:t>
            </a:r>
            <a:r>
              <a:rPr lang="en-US" sz="2000" b="1" u="sng" dirty="0"/>
              <a:t>identifies the actual positive class </a:t>
            </a:r>
            <a:r>
              <a:rPr lang="en-US" sz="2000" dirty="0"/>
              <a:t>(avoids model concluding there is no impact when in fact there is)</a:t>
            </a:r>
          </a:p>
          <a:p>
            <a:r>
              <a:rPr lang="en-US" sz="2000" b="1" dirty="0"/>
              <a:t>F1 Score </a:t>
            </a:r>
            <a:r>
              <a:rPr lang="en-US" sz="2000" dirty="0"/>
              <a:t>– Tells us the </a:t>
            </a:r>
            <a:r>
              <a:rPr lang="en-US" sz="2000" b="1" u="sng" dirty="0"/>
              <a:t>balance between </a:t>
            </a:r>
            <a:r>
              <a:rPr lang="en-US" sz="2000" dirty="0"/>
              <a:t>Precision and Recall (harmonic mean)</a:t>
            </a:r>
          </a:p>
          <a:p>
            <a:r>
              <a:rPr lang="en-US" sz="2000" b="1" dirty="0"/>
              <a:t>AUC </a:t>
            </a:r>
            <a:r>
              <a:rPr lang="en-US" sz="2000" dirty="0"/>
              <a:t>– Tells us how well the model </a:t>
            </a:r>
            <a:r>
              <a:rPr lang="en-US" sz="2000" b="1" u="sng" dirty="0"/>
              <a:t>separates the classes </a:t>
            </a:r>
            <a:r>
              <a:rPr lang="en-US" sz="2000" dirty="0"/>
              <a:t>(overall discriminative power. Helps when comparing different models)</a:t>
            </a:r>
          </a:p>
          <a:p>
            <a:pPr marL="0" indent="0">
              <a:buNone/>
            </a:pPr>
            <a:r>
              <a:rPr lang="en-US" sz="2000" b="1" u="sng" dirty="0"/>
              <a:t>Given the client’s objective they prioritize Precision, followed by Accuracy</a:t>
            </a:r>
          </a:p>
        </p:txBody>
      </p:sp>
      <p:pic>
        <p:nvPicPr>
          <p:cNvPr id="5" name="Picture 4">
            <a:extLst>
              <a:ext uri="{FF2B5EF4-FFF2-40B4-BE49-F238E27FC236}">
                <a16:creationId xmlns:a16="http://schemas.microsoft.com/office/drawing/2014/main" id="{9D3C7E07-B27A-4C94-A66D-BFD07DFBA95E}"/>
              </a:ext>
            </a:extLst>
          </p:cNvPr>
          <p:cNvPicPr>
            <a:picLocks noChangeAspect="1"/>
          </p:cNvPicPr>
          <p:nvPr/>
        </p:nvPicPr>
        <p:blipFill>
          <a:blip r:embed="rId2"/>
          <a:stretch>
            <a:fillRect/>
          </a:stretch>
        </p:blipFill>
        <p:spPr>
          <a:xfrm>
            <a:off x="8367389" y="3051867"/>
            <a:ext cx="3814029" cy="3806133"/>
          </a:xfrm>
          <a:prstGeom prst="rect">
            <a:avLst/>
          </a:prstGeom>
        </p:spPr>
      </p:pic>
      <p:sp>
        <p:nvSpPr>
          <p:cNvPr id="6" name="TextBox 5">
            <a:extLst>
              <a:ext uri="{FF2B5EF4-FFF2-40B4-BE49-F238E27FC236}">
                <a16:creationId xmlns:a16="http://schemas.microsoft.com/office/drawing/2014/main" id="{96A2E056-F5F8-4C0E-9365-5FC99D708237}"/>
              </a:ext>
            </a:extLst>
          </p:cNvPr>
          <p:cNvSpPr txBox="1"/>
          <p:nvPr/>
        </p:nvSpPr>
        <p:spPr>
          <a:xfrm>
            <a:off x="8284026" y="2590517"/>
            <a:ext cx="3130419" cy="377375"/>
          </a:xfrm>
          <a:prstGeom prst="rect">
            <a:avLst/>
          </a:prstGeom>
          <a:noFill/>
        </p:spPr>
        <p:txBody>
          <a:bodyPr wrap="square" rtlCol="0">
            <a:spAutoFit/>
          </a:bodyPr>
          <a:lstStyle/>
          <a:p>
            <a:r>
              <a:rPr lang="en-US" b="1" dirty="0">
                <a:solidFill>
                  <a:schemeClr val="accent4">
                    <a:lumMod val="50000"/>
                  </a:schemeClr>
                </a:solidFill>
              </a:rPr>
              <a:t>Classification Example</a:t>
            </a:r>
          </a:p>
        </p:txBody>
      </p:sp>
      <p:sp>
        <p:nvSpPr>
          <p:cNvPr id="7" name="TextBox 6">
            <a:extLst>
              <a:ext uri="{FF2B5EF4-FFF2-40B4-BE49-F238E27FC236}">
                <a16:creationId xmlns:a16="http://schemas.microsoft.com/office/drawing/2014/main" id="{595BDD76-2C99-4D72-B4B9-54FD653B57C8}"/>
              </a:ext>
            </a:extLst>
          </p:cNvPr>
          <p:cNvSpPr txBox="1"/>
          <p:nvPr/>
        </p:nvSpPr>
        <p:spPr>
          <a:xfrm>
            <a:off x="8284027" y="1463559"/>
            <a:ext cx="3750906" cy="377375"/>
          </a:xfrm>
          <a:prstGeom prst="rect">
            <a:avLst/>
          </a:prstGeom>
          <a:noFill/>
        </p:spPr>
        <p:txBody>
          <a:bodyPr wrap="square" rtlCol="0">
            <a:spAutoFit/>
          </a:bodyPr>
          <a:lstStyle/>
          <a:p>
            <a:r>
              <a:rPr lang="en-US" b="1" dirty="0">
                <a:solidFill>
                  <a:schemeClr val="accent4">
                    <a:lumMod val="50000"/>
                  </a:schemeClr>
                </a:solidFill>
              </a:rPr>
              <a:t>Regression Example</a:t>
            </a:r>
          </a:p>
        </p:txBody>
      </p:sp>
      <p:pic>
        <p:nvPicPr>
          <p:cNvPr id="8" name="Picture 7">
            <a:extLst>
              <a:ext uri="{FF2B5EF4-FFF2-40B4-BE49-F238E27FC236}">
                <a16:creationId xmlns:a16="http://schemas.microsoft.com/office/drawing/2014/main" id="{B9F9CF9D-D8E0-4D41-9B75-4A4727A19249}"/>
              </a:ext>
            </a:extLst>
          </p:cNvPr>
          <p:cNvPicPr>
            <a:picLocks noChangeAspect="1"/>
          </p:cNvPicPr>
          <p:nvPr/>
        </p:nvPicPr>
        <p:blipFill>
          <a:blip r:embed="rId3"/>
          <a:stretch>
            <a:fillRect/>
          </a:stretch>
        </p:blipFill>
        <p:spPr>
          <a:xfrm>
            <a:off x="8284027" y="1920083"/>
            <a:ext cx="2133898" cy="342948"/>
          </a:xfrm>
          <a:prstGeom prst="rect">
            <a:avLst/>
          </a:prstGeom>
        </p:spPr>
      </p:pic>
    </p:spTree>
    <p:extLst>
      <p:ext uri="{BB962C8B-B14F-4D97-AF65-F5344CB8AC3E}">
        <p14:creationId xmlns:p14="http://schemas.microsoft.com/office/powerpoint/2010/main" val="354649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4BFC3-8D70-41B8-BE70-0F6B51CFD483}"/>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38461373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DC35C-5DD3-4CB4-B5AE-EC116BBECB3B}"/>
              </a:ext>
            </a:extLst>
          </p:cNvPr>
          <p:cNvSpPr>
            <a:spLocks noGrp="1"/>
          </p:cNvSpPr>
          <p:nvPr>
            <p:ph type="title"/>
          </p:nvPr>
        </p:nvSpPr>
        <p:spPr/>
        <p:txBody>
          <a:bodyPr>
            <a:normAutofit/>
          </a:bodyPr>
          <a:lstStyle/>
          <a:p>
            <a:r>
              <a:rPr lang="en-US" dirty="0"/>
              <a:t>Predictive Analysis – Poverty Model Comparison</a:t>
            </a:r>
          </a:p>
        </p:txBody>
      </p:sp>
      <p:pic>
        <p:nvPicPr>
          <p:cNvPr id="4" name="Picture 3">
            <a:extLst>
              <a:ext uri="{FF2B5EF4-FFF2-40B4-BE49-F238E27FC236}">
                <a16:creationId xmlns:a16="http://schemas.microsoft.com/office/drawing/2014/main" id="{D800A265-1201-48BC-B607-188C96F3A6C2}"/>
              </a:ext>
            </a:extLst>
          </p:cNvPr>
          <p:cNvPicPr>
            <a:picLocks noChangeAspect="1"/>
          </p:cNvPicPr>
          <p:nvPr/>
        </p:nvPicPr>
        <p:blipFill>
          <a:blip r:embed="rId2"/>
          <a:stretch>
            <a:fillRect/>
          </a:stretch>
        </p:blipFill>
        <p:spPr>
          <a:xfrm>
            <a:off x="838199" y="1333207"/>
            <a:ext cx="9492819" cy="4741022"/>
          </a:xfrm>
          <a:prstGeom prst="rect">
            <a:avLst/>
          </a:prstGeom>
        </p:spPr>
      </p:pic>
      <p:sp>
        <p:nvSpPr>
          <p:cNvPr id="5" name="Rectangle 4">
            <a:extLst>
              <a:ext uri="{FF2B5EF4-FFF2-40B4-BE49-F238E27FC236}">
                <a16:creationId xmlns:a16="http://schemas.microsoft.com/office/drawing/2014/main" id="{7C75F4FF-FCE9-423C-87F1-E1272E606B34}"/>
              </a:ext>
            </a:extLst>
          </p:cNvPr>
          <p:cNvSpPr/>
          <p:nvPr/>
        </p:nvSpPr>
        <p:spPr>
          <a:xfrm>
            <a:off x="2976465" y="1698171"/>
            <a:ext cx="681135" cy="4012164"/>
          </a:xfrm>
          <a:prstGeom prst="rect">
            <a:avLst/>
          </a:pr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1C605B-51D5-403E-858C-07CE5FAD4B96}"/>
              </a:ext>
            </a:extLst>
          </p:cNvPr>
          <p:cNvSpPr txBox="1"/>
          <p:nvPr/>
        </p:nvSpPr>
        <p:spPr>
          <a:xfrm>
            <a:off x="5496233" y="6074229"/>
            <a:ext cx="6140497" cy="646331"/>
          </a:xfrm>
          <a:prstGeom prst="rect">
            <a:avLst/>
          </a:prstGeom>
          <a:noFill/>
        </p:spPr>
        <p:txBody>
          <a:bodyPr wrap="square" rtlCol="0">
            <a:spAutoFit/>
          </a:bodyPr>
          <a:lstStyle/>
          <a:p>
            <a:r>
              <a:rPr lang="en-US" dirty="0">
                <a:solidFill>
                  <a:schemeClr val="accent4">
                    <a:lumMod val="50000"/>
                  </a:schemeClr>
                </a:solidFill>
              </a:rPr>
              <a:t>Binary-Class Random Forrest is the best performing model for predicting Poverty, with highest Precision and Accuracy</a:t>
            </a:r>
          </a:p>
        </p:txBody>
      </p:sp>
      <p:cxnSp>
        <p:nvCxnSpPr>
          <p:cNvPr id="8" name="Straight Connector 7">
            <a:extLst>
              <a:ext uri="{FF2B5EF4-FFF2-40B4-BE49-F238E27FC236}">
                <a16:creationId xmlns:a16="http://schemas.microsoft.com/office/drawing/2014/main" id="{0B138AF0-D5B2-49B5-AB34-903862017BF2}"/>
              </a:ext>
            </a:extLst>
          </p:cNvPr>
          <p:cNvCxnSpPr/>
          <p:nvPr/>
        </p:nvCxnSpPr>
        <p:spPr>
          <a:xfrm>
            <a:off x="1268963" y="1772815"/>
            <a:ext cx="772574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786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DC35C-5DD3-4CB4-B5AE-EC116BBECB3B}"/>
              </a:ext>
            </a:extLst>
          </p:cNvPr>
          <p:cNvSpPr>
            <a:spLocks noGrp="1"/>
          </p:cNvSpPr>
          <p:nvPr>
            <p:ph type="title"/>
          </p:nvPr>
        </p:nvSpPr>
        <p:spPr/>
        <p:txBody>
          <a:bodyPr/>
          <a:lstStyle/>
          <a:p>
            <a:r>
              <a:rPr lang="en-US" dirty="0"/>
              <a:t>Predictive Analysis – Poverty Feature Importance </a:t>
            </a:r>
          </a:p>
        </p:txBody>
      </p:sp>
      <p:pic>
        <p:nvPicPr>
          <p:cNvPr id="4" name="Picture 3">
            <a:extLst>
              <a:ext uri="{FF2B5EF4-FFF2-40B4-BE49-F238E27FC236}">
                <a16:creationId xmlns:a16="http://schemas.microsoft.com/office/drawing/2014/main" id="{2C812400-DB4C-4742-8A4D-43BDA9926378}"/>
              </a:ext>
            </a:extLst>
          </p:cNvPr>
          <p:cNvPicPr>
            <a:picLocks noChangeAspect="1"/>
          </p:cNvPicPr>
          <p:nvPr/>
        </p:nvPicPr>
        <p:blipFill>
          <a:blip r:embed="rId2"/>
          <a:stretch>
            <a:fillRect/>
          </a:stretch>
        </p:blipFill>
        <p:spPr>
          <a:xfrm>
            <a:off x="838200" y="1333233"/>
            <a:ext cx="6696574" cy="3589363"/>
          </a:xfrm>
          <a:prstGeom prst="rect">
            <a:avLst/>
          </a:prstGeom>
        </p:spPr>
      </p:pic>
      <p:pic>
        <p:nvPicPr>
          <p:cNvPr id="7" name="Picture 6">
            <a:extLst>
              <a:ext uri="{FF2B5EF4-FFF2-40B4-BE49-F238E27FC236}">
                <a16:creationId xmlns:a16="http://schemas.microsoft.com/office/drawing/2014/main" id="{A3583AF6-B6CF-4BDC-8B03-55E4018D6507}"/>
              </a:ext>
            </a:extLst>
          </p:cNvPr>
          <p:cNvPicPr>
            <a:picLocks noChangeAspect="1"/>
          </p:cNvPicPr>
          <p:nvPr/>
        </p:nvPicPr>
        <p:blipFill>
          <a:blip r:embed="rId3"/>
          <a:stretch>
            <a:fillRect/>
          </a:stretch>
        </p:blipFill>
        <p:spPr>
          <a:xfrm>
            <a:off x="4857750" y="4858738"/>
            <a:ext cx="7334250" cy="1999262"/>
          </a:xfrm>
          <a:prstGeom prst="rect">
            <a:avLst/>
          </a:prstGeom>
        </p:spPr>
      </p:pic>
      <p:sp>
        <p:nvSpPr>
          <p:cNvPr id="8" name="TextBox 7">
            <a:extLst>
              <a:ext uri="{FF2B5EF4-FFF2-40B4-BE49-F238E27FC236}">
                <a16:creationId xmlns:a16="http://schemas.microsoft.com/office/drawing/2014/main" id="{9E8DCF4A-A2D1-4923-87B8-CF6D104E9876}"/>
              </a:ext>
            </a:extLst>
          </p:cNvPr>
          <p:cNvSpPr txBox="1"/>
          <p:nvPr/>
        </p:nvSpPr>
        <p:spPr>
          <a:xfrm>
            <a:off x="7534774" y="1504950"/>
            <a:ext cx="3704726" cy="2031325"/>
          </a:xfrm>
          <a:prstGeom prst="rect">
            <a:avLst/>
          </a:prstGeom>
          <a:noFill/>
        </p:spPr>
        <p:txBody>
          <a:bodyPr wrap="square" rtlCol="0">
            <a:spAutoFit/>
          </a:bodyPr>
          <a:lstStyle/>
          <a:p>
            <a:r>
              <a:rPr lang="en-US" dirty="0">
                <a:solidFill>
                  <a:schemeClr val="accent4">
                    <a:lumMod val="50000"/>
                  </a:schemeClr>
                </a:solidFill>
              </a:rPr>
              <a:t>The most important features from the best performing model are commodity exports, income to the middle class, education expenditures, and </a:t>
            </a:r>
          </a:p>
          <a:p>
            <a:pPr marL="285750" indent="-285750">
              <a:buFont typeface="Arial" panose="020B0604020202020204" pitchFamily="34" charset="0"/>
              <a:buChar char="•"/>
            </a:pPr>
            <a:r>
              <a:rPr lang="en-US" dirty="0">
                <a:solidFill>
                  <a:schemeClr val="accent4">
                    <a:lumMod val="50000"/>
                  </a:schemeClr>
                </a:solidFill>
              </a:rPr>
              <a:t>Step-change difference b/w those features and the remaining</a:t>
            </a:r>
          </a:p>
        </p:txBody>
      </p:sp>
      <p:sp>
        <p:nvSpPr>
          <p:cNvPr id="9" name="Rectangle 8">
            <a:extLst>
              <a:ext uri="{FF2B5EF4-FFF2-40B4-BE49-F238E27FC236}">
                <a16:creationId xmlns:a16="http://schemas.microsoft.com/office/drawing/2014/main" id="{6AAA69BC-5229-47CE-8163-A36F951327D5}"/>
              </a:ext>
            </a:extLst>
          </p:cNvPr>
          <p:cNvSpPr/>
          <p:nvPr/>
        </p:nvSpPr>
        <p:spPr>
          <a:xfrm>
            <a:off x="952500" y="1586204"/>
            <a:ext cx="6260063" cy="1110343"/>
          </a:xfrm>
          <a:prstGeom prst="rect">
            <a:avLst/>
          </a:pr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83B2E4-48B6-47F1-9B4A-332DC2E84CD0}"/>
              </a:ext>
            </a:extLst>
          </p:cNvPr>
          <p:cNvSpPr txBox="1"/>
          <p:nvPr/>
        </p:nvSpPr>
        <p:spPr>
          <a:xfrm>
            <a:off x="1246330" y="5435456"/>
            <a:ext cx="3704726" cy="1200329"/>
          </a:xfrm>
          <a:prstGeom prst="rect">
            <a:avLst/>
          </a:prstGeom>
          <a:noFill/>
        </p:spPr>
        <p:txBody>
          <a:bodyPr wrap="square" rtlCol="0">
            <a:spAutoFit/>
          </a:bodyPr>
          <a:lstStyle/>
          <a:p>
            <a:r>
              <a:rPr lang="en-US" dirty="0">
                <a:solidFill>
                  <a:schemeClr val="accent4">
                    <a:lumMod val="50000"/>
                  </a:schemeClr>
                </a:solidFill>
              </a:rPr>
              <a:t>Shows inverse relationship</a:t>
            </a:r>
          </a:p>
          <a:p>
            <a:pPr marL="285750" indent="-285750">
              <a:buFont typeface="Arial" panose="020B0604020202020204" pitchFamily="34" charset="0"/>
              <a:buChar char="•"/>
            </a:pPr>
            <a:r>
              <a:rPr lang="en-US" dirty="0">
                <a:solidFill>
                  <a:schemeClr val="accent4">
                    <a:lumMod val="50000"/>
                  </a:schemeClr>
                </a:solidFill>
              </a:rPr>
              <a:t>As input (feature) variable increases, Poverty (target) value goes down</a:t>
            </a:r>
          </a:p>
        </p:txBody>
      </p:sp>
      <p:cxnSp>
        <p:nvCxnSpPr>
          <p:cNvPr id="12" name="Straight Arrow Connector 11">
            <a:extLst>
              <a:ext uri="{FF2B5EF4-FFF2-40B4-BE49-F238E27FC236}">
                <a16:creationId xmlns:a16="http://schemas.microsoft.com/office/drawing/2014/main" id="{B71729AE-5C50-4D7C-B7A3-1E2C0E1C05BF}"/>
              </a:ext>
            </a:extLst>
          </p:cNvPr>
          <p:cNvCxnSpPr/>
          <p:nvPr/>
        </p:nvCxnSpPr>
        <p:spPr>
          <a:xfrm>
            <a:off x="5710335" y="5435456"/>
            <a:ext cx="989045" cy="80672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E6C253-2201-457C-9BDD-EC31F6B6D04A}"/>
              </a:ext>
            </a:extLst>
          </p:cNvPr>
          <p:cNvCxnSpPr/>
          <p:nvPr/>
        </p:nvCxnSpPr>
        <p:spPr>
          <a:xfrm>
            <a:off x="7588902" y="5457225"/>
            <a:ext cx="989045" cy="80672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6E317B-6C08-4C29-BE6B-4AEDD28F312E}"/>
              </a:ext>
            </a:extLst>
          </p:cNvPr>
          <p:cNvCxnSpPr>
            <a:cxnSpLocks/>
          </p:cNvCxnSpPr>
          <p:nvPr/>
        </p:nvCxnSpPr>
        <p:spPr>
          <a:xfrm>
            <a:off x="10945670" y="5435456"/>
            <a:ext cx="882447" cy="805438"/>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24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4FE6-E505-467A-96E8-D95B1F9A7236}"/>
              </a:ext>
            </a:extLst>
          </p:cNvPr>
          <p:cNvSpPr>
            <a:spLocks noGrp="1"/>
          </p:cNvSpPr>
          <p:nvPr>
            <p:ph type="title"/>
          </p:nvPr>
        </p:nvSpPr>
        <p:spPr/>
        <p:txBody>
          <a:bodyPr/>
          <a:lstStyle/>
          <a:p>
            <a:r>
              <a:rPr lang="en-US" dirty="0"/>
              <a:t>Predictive Analysis – GDP Model Comparison</a:t>
            </a:r>
          </a:p>
        </p:txBody>
      </p:sp>
      <p:pic>
        <p:nvPicPr>
          <p:cNvPr id="4" name="Picture 3">
            <a:extLst>
              <a:ext uri="{FF2B5EF4-FFF2-40B4-BE49-F238E27FC236}">
                <a16:creationId xmlns:a16="http://schemas.microsoft.com/office/drawing/2014/main" id="{E9A538F8-BB43-4AA6-B9CB-55A3B32B38B5}"/>
              </a:ext>
            </a:extLst>
          </p:cNvPr>
          <p:cNvPicPr>
            <a:picLocks noChangeAspect="1"/>
          </p:cNvPicPr>
          <p:nvPr/>
        </p:nvPicPr>
        <p:blipFill>
          <a:blip r:embed="rId2"/>
          <a:stretch>
            <a:fillRect/>
          </a:stretch>
        </p:blipFill>
        <p:spPr>
          <a:xfrm>
            <a:off x="927899" y="1328444"/>
            <a:ext cx="9745086" cy="4801768"/>
          </a:xfrm>
          <a:prstGeom prst="rect">
            <a:avLst/>
          </a:prstGeom>
        </p:spPr>
      </p:pic>
      <p:cxnSp>
        <p:nvCxnSpPr>
          <p:cNvPr id="7" name="Straight Connector 6">
            <a:extLst>
              <a:ext uri="{FF2B5EF4-FFF2-40B4-BE49-F238E27FC236}">
                <a16:creationId xmlns:a16="http://schemas.microsoft.com/office/drawing/2014/main" id="{4AB85D4A-A1E0-44DC-A171-337491130A4A}"/>
              </a:ext>
            </a:extLst>
          </p:cNvPr>
          <p:cNvCxnSpPr>
            <a:cxnSpLocks/>
          </p:cNvCxnSpPr>
          <p:nvPr/>
        </p:nvCxnSpPr>
        <p:spPr>
          <a:xfrm>
            <a:off x="1436914" y="1820472"/>
            <a:ext cx="7781731"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4951B12-8FC9-44D2-A6D5-7ABD6445670D}"/>
              </a:ext>
            </a:extLst>
          </p:cNvPr>
          <p:cNvSpPr/>
          <p:nvPr/>
        </p:nvSpPr>
        <p:spPr>
          <a:xfrm>
            <a:off x="6699379" y="1723246"/>
            <a:ext cx="681135" cy="4012164"/>
          </a:xfrm>
          <a:prstGeom prst="rect">
            <a:avLst/>
          </a:pr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35B7441-361A-408D-B3A7-0E0951BE1C66}"/>
              </a:ext>
            </a:extLst>
          </p:cNvPr>
          <p:cNvSpPr txBox="1"/>
          <p:nvPr/>
        </p:nvSpPr>
        <p:spPr>
          <a:xfrm>
            <a:off x="5500397" y="6201848"/>
            <a:ext cx="6111550" cy="646331"/>
          </a:xfrm>
          <a:prstGeom prst="rect">
            <a:avLst/>
          </a:prstGeom>
          <a:noFill/>
        </p:spPr>
        <p:txBody>
          <a:bodyPr wrap="square">
            <a:spAutoFit/>
          </a:bodyPr>
          <a:lstStyle/>
          <a:p>
            <a:r>
              <a:rPr lang="en-US" dirty="0">
                <a:solidFill>
                  <a:schemeClr val="accent4">
                    <a:lumMod val="50000"/>
                  </a:schemeClr>
                </a:solidFill>
              </a:rPr>
              <a:t>Multi-Class SVM Classifier is the best performing model for predicting GDP with highest Precision and Accuracy</a:t>
            </a:r>
          </a:p>
        </p:txBody>
      </p:sp>
    </p:spTree>
    <p:extLst>
      <p:ext uri="{BB962C8B-B14F-4D97-AF65-F5344CB8AC3E}">
        <p14:creationId xmlns:p14="http://schemas.microsoft.com/office/powerpoint/2010/main" val="38504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6E5B-07A0-49F0-A1AB-D07A04CEDBA4}"/>
              </a:ext>
            </a:extLst>
          </p:cNvPr>
          <p:cNvSpPr>
            <a:spLocks noGrp="1"/>
          </p:cNvSpPr>
          <p:nvPr>
            <p:ph type="title"/>
          </p:nvPr>
        </p:nvSpPr>
        <p:spPr/>
        <p:txBody>
          <a:bodyPr/>
          <a:lstStyle/>
          <a:p>
            <a:r>
              <a:rPr lang="en-US" dirty="0"/>
              <a:t>Predictive Analysis – GDP Feature Importance</a:t>
            </a:r>
          </a:p>
        </p:txBody>
      </p:sp>
      <p:sp>
        <p:nvSpPr>
          <p:cNvPr id="4" name="TextBox 3">
            <a:extLst>
              <a:ext uri="{FF2B5EF4-FFF2-40B4-BE49-F238E27FC236}">
                <a16:creationId xmlns:a16="http://schemas.microsoft.com/office/drawing/2014/main" id="{E4CBF063-7265-45B6-9227-C7E23C51C5EE}"/>
              </a:ext>
            </a:extLst>
          </p:cNvPr>
          <p:cNvSpPr txBox="1"/>
          <p:nvPr/>
        </p:nvSpPr>
        <p:spPr>
          <a:xfrm>
            <a:off x="7534774" y="1504950"/>
            <a:ext cx="3704726" cy="2031325"/>
          </a:xfrm>
          <a:prstGeom prst="rect">
            <a:avLst/>
          </a:prstGeom>
          <a:noFill/>
        </p:spPr>
        <p:txBody>
          <a:bodyPr wrap="square" rtlCol="0">
            <a:spAutoFit/>
          </a:bodyPr>
          <a:lstStyle/>
          <a:p>
            <a:r>
              <a:rPr lang="en-US" dirty="0">
                <a:solidFill>
                  <a:schemeClr val="accent4">
                    <a:lumMod val="50000"/>
                  </a:schemeClr>
                </a:solidFill>
              </a:rPr>
              <a:t>The most important features from the best performing model are commodity exports, followed by college enrollment and government transparency</a:t>
            </a:r>
          </a:p>
          <a:p>
            <a:pPr marL="285750" indent="-285750">
              <a:buFont typeface="Arial" panose="020B0604020202020204" pitchFamily="34" charset="0"/>
              <a:buChar char="•"/>
            </a:pPr>
            <a:r>
              <a:rPr lang="en-US" dirty="0">
                <a:solidFill>
                  <a:schemeClr val="accent4">
                    <a:lumMod val="50000"/>
                  </a:schemeClr>
                </a:solidFill>
              </a:rPr>
              <a:t>Step-change difference trade and other inputs</a:t>
            </a:r>
          </a:p>
        </p:txBody>
      </p:sp>
      <p:sp>
        <p:nvSpPr>
          <p:cNvPr id="6" name="TextBox 5">
            <a:extLst>
              <a:ext uri="{FF2B5EF4-FFF2-40B4-BE49-F238E27FC236}">
                <a16:creationId xmlns:a16="http://schemas.microsoft.com/office/drawing/2014/main" id="{3E78DCE2-69C2-4198-9B37-F66F8A175A1D}"/>
              </a:ext>
            </a:extLst>
          </p:cNvPr>
          <p:cNvSpPr txBox="1"/>
          <p:nvPr/>
        </p:nvSpPr>
        <p:spPr>
          <a:xfrm>
            <a:off x="1088376" y="5650855"/>
            <a:ext cx="5738132" cy="1200329"/>
          </a:xfrm>
          <a:prstGeom prst="rect">
            <a:avLst/>
          </a:prstGeom>
          <a:noFill/>
        </p:spPr>
        <p:txBody>
          <a:bodyPr wrap="square" rtlCol="0">
            <a:spAutoFit/>
          </a:bodyPr>
          <a:lstStyle/>
          <a:p>
            <a:r>
              <a:rPr lang="en-US" dirty="0">
                <a:solidFill>
                  <a:schemeClr val="accent4">
                    <a:lumMod val="50000"/>
                  </a:schemeClr>
                </a:solidFill>
              </a:rPr>
              <a:t>Direct relationship with trade and college enrollment</a:t>
            </a:r>
          </a:p>
          <a:p>
            <a:endParaRPr lang="en-US" dirty="0">
              <a:solidFill>
                <a:schemeClr val="accent4">
                  <a:lumMod val="50000"/>
                </a:schemeClr>
              </a:solidFill>
            </a:endParaRPr>
          </a:p>
          <a:p>
            <a:r>
              <a:rPr lang="en-US" dirty="0">
                <a:solidFill>
                  <a:schemeClr val="accent4">
                    <a:lumMod val="50000"/>
                  </a:schemeClr>
                </a:solidFill>
              </a:rPr>
              <a:t>Transparency relationship not as clear – appears to imply a range that’s good enough </a:t>
            </a:r>
            <a:r>
              <a:rPr lang="en-US" sz="1400" dirty="0">
                <a:solidFill>
                  <a:schemeClr val="accent4">
                    <a:lumMod val="50000"/>
                  </a:schemeClr>
                </a:solidFill>
              </a:rPr>
              <a:t>(afterwards law of diminishing returns)</a:t>
            </a:r>
          </a:p>
        </p:txBody>
      </p:sp>
      <p:pic>
        <p:nvPicPr>
          <p:cNvPr id="7" name="Picture 6">
            <a:extLst>
              <a:ext uri="{FF2B5EF4-FFF2-40B4-BE49-F238E27FC236}">
                <a16:creationId xmlns:a16="http://schemas.microsoft.com/office/drawing/2014/main" id="{0DFD68B5-9532-4FE1-B0AB-6B151E093374}"/>
              </a:ext>
            </a:extLst>
          </p:cNvPr>
          <p:cNvPicPr>
            <a:picLocks noChangeAspect="1"/>
          </p:cNvPicPr>
          <p:nvPr/>
        </p:nvPicPr>
        <p:blipFill>
          <a:blip r:embed="rId2"/>
          <a:stretch>
            <a:fillRect/>
          </a:stretch>
        </p:blipFill>
        <p:spPr>
          <a:xfrm>
            <a:off x="838200" y="1337630"/>
            <a:ext cx="5842518" cy="3949736"/>
          </a:xfrm>
          <a:prstGeom prst="rect">
            <a:avLst/>
          </a:prstGeom>
        </p:spPr>
      </p:pic>
      <p:sp>
        <p:nvSpPr>
          <p:cNvPr id="10" name="Rectangle 9">
            <a:extLst>
              <a:ext uri="{FF2B5EF4-FFF2-40B4-BE49-F238E27FC236}">
                <a16:creationId xmlns:a16="http://schemas.microsoft.com/office/drawing/2014/main" id="{F6351599-265D-4D28-BFC8-DA30404D17D4}"/>
              </a:ext>
            </a:extLst>
          </p:cNvPr>
          <p:cNvSpPr/>
          <p:nvPr/>
        </p:nvSpPr>
        <p:spPr>
          <a:xfrm>
            <a:off x="983990" y="1570634"/>
            <a:ext cx="5842518" cy="494523"/>
          </a:xfrm>
          <a:prstGeom prst="rect">
            <a:avLst/>
          </a:pr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94D59C-CFEB-4127-8479-506424767B2E}"/>
              </a:ext>
            </a:extLst>
          </p:cNvPr>
          <p:cNvSpPr/>
          <p:nvPr/>
        </p:nvSpPr>
        <p:spPr>
          <a:xfrm>
            <a:off x="983991" y="2087952"/>
            <a:ext cx="3774622" cy="757885"/>
          </a:xfrm>
          <a:prstGeom prst="rect">
            <a:avLst/>
          </a:prstGeom>
          <a:noFill/>
          <a:ln w="1905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583C30-53CC-45E2-ABB0-ECF25B5C9A42}"/>
              </a:ext>
            </a:extLst>
          </p:cNvPr>
          <p:cNvPicPr>
            <a:picLocks noChangeAspect="1"/>
          </p:cNvPicPr>
          <p:nvPr/>
        </p:nvPicPr>
        <p:blipFill>
          <a:blip r:embed="rId3"/>
          <a:stretch>
            <a:fillRect/>
          </a:stretch>
        </p:blipFill>
        <p:spPr>
          <a:xfrm>
            <a:off x="6615405" y="4079483"/>
            <a:ext cx="5576596" cy="2771701"/>
          </a:xfrm>
          <a:prstGeom prst="rect">
            <a:avLst/>
          </a:prstGeom>
        </p:spPr>
      </p:pic>
    </p:spTree>
    <p:extLst>
      <p:ext uri="{BB962C8B-B14F-4D97-AF65-F5344CB8AC3E}">
        <p14:creationId xmlns:p14="http://schemas.microsoft.com/office/powerpoint/2010/main" val="196419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5BC464-DF7E-4D4F-98E7-61EFEDA0B6AA}"/>
              </a:ext>
            </a:extLst>
          </p:cNvPr>
          <p:cNvSpPr>
            <a:spLocks noGrp="1"/>
          </p:cNvSpPr>
          <p:nvPr>
            <p:ph type="title"/>
          </p:nvPr>
        </p:nvSpPr>
        <p:spPr/>
        <p:txBody>
          <a:bodyPr/>
          <a:lstStyle/>
          <a:p>
            <a:r>
              <a:rPr lang="en-US" dirty="0"/>
              <a:t>Results &amp; </a:t>
            </a:r>
            <a:br>
              <a:rPr lang="en-US" dirty="0"/>
            </a:br>
            <a:r>
              <a:rPr lang="en-US" dirty="0"/>
              <a:t>Conclusion</a:t>
            </a:r>
          </a:p>
        </p:txBody>
      </p:sp>
    </p:spTree>
    <p:extLst>
      <p:ext uri="{BB962C8B-B14F-4D97-AF65-F5344CB8AC3E}">
        <p14:creationId xmlns:p14="http://schemas.microsoft.com/office/powerpoint/2010/main" val="548239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DDE40-0395-44D0-A49D-07243BC20E50}"/>
              </a:ext>
            </a:extLst>
          </p:cNvPr>
          <p:cNvSpPr>
            <a:spLocks noGrp="1"/>
          </p:cNvSpPr>
          <p:nvPr>
            <p:ph type="title"/>
          </p:nvPr>
        </p:nvSpPr>
        <p:spPr/>
        <p:txBody>
          <a:bodyPr/>
          <a:lstStyle/>
          <a:p>
            <a:r>
              <a:rPr lang="en-US" dirty="0"/>
              <a:t>Results from Poverty Data</a:t>
            </a:r>
          </a:p>
        </p:txBody>
      </p:sp>
      <p:sp>
        <p:nvSpPr>
          <p:cNvPr id="4" name="Content Placeholder 3">
            <a:extLst>
              <a:ext uri="{FF2B5EF4-FFF2-40B4-BE49-F238E27FC236}">
                <a16:creationId xmlns:a16="http://schemas.microsoft.com/office/drawing/2014/main" id="{2A340456-A6D6-4B55-B473-2253A47548F3}"/>
              </a:ext>
            </a:extLst>
          </p:cNvPr>
          <p:cNvSpPr>
            <a:spLocks noGrp="1"/>
          </p:cNvSpPr>
          <p:nvPr>
            <p:ph idx="1"/>
          </p:nvPr>
        </p:nvSpPr>
        <p:spPr>
          <a:xfrm>
            <a:off x="769375" y="1330036"/>
            <a:ext cx="5828070" cy="5210837"/>
          </a:xfrm>
        </p:spPr>
        <p:txBody>
          <a:bodyPr/>
          <a:lstStyle/>
          <a:p>
            <a:r>
              <a:rPr lang="en-US" sz="2400" dirty="0"/>
              <a:t>Data Imputation and Coverage</a:t>
            </a:r>
          </a:p>
          <a:p>
            <a:pPr lvl="1"/>
            <a:r>
              <a:rPr lang="en-US" sz="2000" dirty="0"/>
              <a:t>82% of records dropped enabling imputation</a:t>
            </a:r>
          </a:p>
          <a:p>
            <a:pPr lvl="1"/>
            <a:r>
              <a:rPr lang="en-US" sz="2000" dirty="0"/>
              <a:t>Major economies US, Canada, Australia absent from study as a result</a:t>
            </a:r>
          </a:p>
          <a:p>
            <a:r>
              <a:rPr lang="en-US" sz="2400" dirty="0"/>
              <a:t>Extreme Poverty Rates</a:t>
            </a:r>
          </a:p>
          <a:p>
            <a:pPr lvl="1"/>
            <a:r>
              <a:rPr lang="en-US" sz="2000" b="1" dirty="0"/>
              <a:t>18% </a:t>
            </a:r>
            <a:r>
              <a:rPr lang="en-US" sz="2000" dirty="0"/>
              <a:t>of countries had poverty &gt;30% or &lt;15%</a:t>
            </a:r>
          </a:p>
          <a:p>
            <a:pPr lvl="1"/>
            <a:r>
              <a:rPr lang="en-US" sz="2000" dirty="0"/>
              <a:t>Top 15 poorest countries: </a:t>
            </a:r>
            <a:r>
              <a:rPr lang="en-US" sz="2000" b="1" dirty="0"/>
              <a:t>avg poverty 47%</a:t>
            </a:r>
          </a:p>
          <a:p>
            <a:pPr lvl="1"/>
            <a:r>
              <a:rPr lang="en-US" sz="2000" dirty="0"/>
              <a:t>Top 15 least poor: </a:t>
            </a:r>
            <a:r>
              <a:rPr lang="en-US" sz="2000" b="1" dirty="0"/>
              <a:t>avg poverty 13%</a:t>
            </a:r>
          </a:p>
          <a:p>
            <a:r>
              <a:rPr lang="en-US" sz="2400" dirty="0"/>
              <a:t>Feature Change Comparing Poverty Extremes </a:t>
            </a:r>
            <a:r>
              <a:rPr lang="en-US" sz="2000" dirty="0"/>
              <a:t>(Top 15)</a:t>
            </a:r>
          </a:p>
          <a:p>
            <a:pPr lvl="1"/>
            <a:r>
              <a:rPr lang="en-US" sz="2000" dirty="0"/>
              <a:t>CPIA score: </a:t>
            </a:r>
            <a:r>
              <a:rPr lang="en-US" sz="2000" b="1" dirty="0"/>
              <a:t>No change</a:t>
            </a:r>
          </a:p>
          <a:p>
            <a:pPr lvl="1"/>
            <a:r>
              <a:rPr lang="en-US" sz="2000" dirty="0"/>
              <a:t>Education spending: </a:t>
            </a:r>
            <a:r>
              <a:rPr lang="en-US" sz="2000" b="1" dirty="0"/>
              <a:t>Up 23%</a:t>
            </a:r>
          </a:p>
          <a:p>
            <a:pPr lvl="1"/>
            <a:r>
              <a:rPr lang="en-US" sz="2000" dirty="0"/>
              <a:t>College enrollment: </a:t>
            </a:r>
            <a:r>
              <a:rPr lang="en-US" sz="2000" b="1" dirty="0"/>
              <a:t>Up 87%</a:t>
            </a:r>
          </a:p>
          <a:p>
            <a:pPr lvl="1"/>
            <a:r>
              <a:rPr lang="en-US" sz="2000" dirty="0"/>
              <a:t>Middle class income: </a:t>
            </a:r>
            <a:r>
              <a:rPr lang="en-US" sz="2000" b="1" dirty="0"/>
              <a:t>Up 16%</a:t>
            </a:r>
          </a:p>
          <a:p>
            <a:pPr lvl="1"/>
            <a:r>
              <a:rPr lang="en-US" sz="2000" dirty="0"/>
              <a:t>Top 10% income: </a:t>
            </a:r>
            <a:r>
              <a:rPr lang="en-US" sz="2000" b="1" dirty="0"/>
              <a:t>Down 26%</a:t>
            </a:r>
          </a:p>
          <a:p>
            <a:pPr lvl="1"/>
            <a:r>
              <a:rPr lang="en-US" sz="2000" dirty="0"/>
              <a:t>Trade Activity: </a:t>
            </a:r>
            <a:r>
              <a:rPr lang="en-US" sz="2000" b="1" dirty="0"/>
              <a:t>Up &gt; 1,000%</a:t>
            </a:r>
          </a:p>
        </p:txBody>
      </p:sp>
      <p:sp>
        <p:nvSpPr>
          <p:cNvPr id="5" name="Content Placeholder 3">
            <a:extLst>
              <a:ext uri="{FF2B5EF4-FFF2-40B4-BE49-F238E27FC236}">
                <a16:creationId xmlns:a16="http://schemas.microsoft.com/office/drawing/2014/main" id="{10DE5D3E-9EEB-4D98-8A4E-843B449C6BA7}"/>
              </a:ext>
            </a:extLst>
          </p:cNvPr>
          <p:cNvSpPr txBox="1">
            <a:spLocks/>
          </p:cNvSpPr>
          <p:nvPr/>
        </p:nvSpPr>
        <p:spPr>
          <a:xfrm>
            <a:off x="6096000" y="1354648"/>
            <a:ext cx="5257800" cy="52108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baseline="0">
                <a:solidFill>
                  <a:schemeClr val="accent4">
                    <a:lumMod val="50000"/>
                  </a:schemeClr>
                </a:solidFill>
                <a:latin typeface="Bahnschrift Light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baseline="0" dirty="0" smtClean="0">
                <a:solidFill>
                  <a:schemeClr val="accent4">
                    <a:lumMod val="50000"/>
                  </a:schemeClr>
                </a:solidFill>
                <a:latin typeface="Bahnschrift Light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v"/>
              <a:defRPr lang="en-US" sz="2000" kern="1200" baseline="0" dirty="0" smtClean="0">
                <a:solidFill>
                  <a:schemeClr val="accent4">
                    <a:lumMod val="50000"/>
                  </a:schemeClr>
                </a:solidFill>
                <a:latin typeface="Bahnschrift Light Condensed" panose="020B0502040204020203" pitchFamily="34" charset="0"/>
                <a:ea typeface="+mn-ea"/>
                <a:cs typeface="+mn-cs"/>
              </a:defRPr>
            </a:lvl3pPr>
            <a:lvl4pPr marL="1657350" indent="-285750" algn="l" defTabSz="914400" rtl="0" eaLnBrk="1" latinLnBrk="0" hangingPunct="1">
              <a:lnSpc>
                <a:spcPct val="90000"/>
              </a:lnSpc>
              <a:spcBef>
                <a:spcPts val="500"/>
              </a:spcBef>
              <a:buFont typeface="Wingdings" panose="05000000000000000000" pitchFamily="2" charset="2"/>
              <a:buChar char="Ø"/>
              <a:defRPr lang="en-US" sz="1600" kern="1200" baseline="0" dirty="0" smtClean="0">
                <a:solidFill>
                  <a:schemeClr val="accent4">
                    <a:lumMod val="50000"/>
                  </a:schemeClr>
                </a:solidFill>
                <a:latin typeface="Bahnschrift Light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lang="en-US" sz="1400" kern="1200" baseline="0" dirty="0" smtClean="0">
                <a:solidFill>
                  <a:schemeClr val="accent4">
                    <a:lumMod val="50000"/>
                  </a:schemeClr>
                </a:solidFill>
                <a:latin typeface="Bahnschrift Light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Feature Correlations</a:t>
            </a:r>
          </a:p>
          <a:p>
            <a:pPr lvl="1"/>
            <a:r>
              <a:rPr lang="en-US" sz="2000" dirty="0"/>
              <a:t>All income features correlated</a:t>
            </a:r>
          </a:p>
          <a:p>
            <a:pPr lvl="1"/>
            <a:r>
              <a:rPr lang="en-US" sz="2000" dirty="0"/>
              <a:t>Commodity imports &gt;&gt;&gt; exports</a:t>
            </a:r>
          </a:p>
          <a:p>
            <a:pPr lvl="1"/>
            <a:r>
              <a:rPr lang="en-US" sz="2000" dirty="0"/>
              <a:t>CPIA inclusion &gt;&gt;&gt; gender, resources, regulation</a:t>
            </a:r>
          </a:p>
          <a:p>
            <a:r>
              <a:rPr lang="en-US" sz="2400" dirty="0"/>
              <a:t>Model Performance</a:t>
            </a:r>
          </a:p>
          <a:p>
            <a:pPr lvl="1"/>
            <a:r>
              <a:rPr lang="en-US" sz="2000" dirty="0"/>
              <a:t>Binary Random Forest Classifier</a:t>
            </a:r>
          </a:p>
          <a:p>
            <a:pPr lvl="2"/>
            <a:r>
              <a:rPr lang="en-US" sz="1800" b="1" dirty="0"/>
              <a:t>Precision and Accuracy 96%</a:t>
            </a:r>
          </a:p>
          <a:p>
            <a:pPr lvl="2"/>
            <a:r>
              <a:rPr lang="en-US" sz="1800" dirty="0"/>
              <a:t>Top predictors: </a:t>
            </a:r>
          </a:p>
          <a:p>
            <a:pPr lvl="3"/>
            <a:r>
              <a:rPr lang="en-US" b="1" dirty="0"/>
              <a:t>Commodity trade</a:t>
            </a:r>
          </a:p>
          <a:p>
            <a:pPr lvl="3"/>
            <a:r>
              <a:rPr lang="en-US" b="1" dirty="0"/>
              <a:t>College enrollment</a:t>
            </a:r>
          </a:p>
          <a:p>
            <a:pPr lvl="3"/>
            <a:r>
              <a:rPr lang="en-US" b="1" dirty="0"/>
              <a:t>Government transparency</a:t>
            </a:r>
          </a:p>
        </p:txBody>
      </p:sp>
    </p:spTree>
    <p:extLst>
      <p:ext uri="{BB962C8B-B14F-4D97-AF65-F5344CB8AC3E}">
        <p14:creationId xmlns:p14="http://schemas.microsoft.com/office/powerpoint/2010/main" val="33353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DDE40-0395-44D0-A49D-07243BC20E50}"/>
              </a:ext>
            </a:extLst>
          </p:cNvPr>
          <p:cNvSpPr>
            <a:spLocks noGrp="1"/>
          </p:cNvSpPr>
          <p:nvPr>
            <p:ph type="title"/>
          </p:nvPr>
        </p:nvSpPr>
        <p:spPr/>
        <p:txBody>
          <a:bodyPr/>
          <a:lstStyle/>
          <a:p>
            <a:r>
              <a:rPr lang="en-US" dirty="0"/>
              <a:t>Results from GDP Data</a:t>
            </a:r>
          </a:p>
        </p:txBody>
      </p:sp>
      <p:sp>
        <p:nvSpPr>
          <p:cNvPr id="4" name="Content Placeholder 3">
            <a:extLst>
              <a:ext uri="{FF2B5EF4-FFF2-40B4-BE49-F238E27FC236}">
                <a16:creationId xmlns:a16="http://schemas.microsoft.com/office/drawing/2014/main" id="{2A340456-A6D6-4B55-B473-2253A47548F3}"/>
              </a:ext>
            </a:extLst>
          </p:cNvPr>
          <p:cNvSpPr>
            <a:spLocks noGrp="1"/>
          </p:cNvSpPr>
          <p:nvPr>
            <p:ph idx="1"/>
          </p:nvPr>
        </p:nvSpPr>
        <p:spPr>
          <a:xfrm>
            <a:off x="838199" y="1330036"/>
            <a:ext cx="5510645" cy="5210837"/>
          </a:xfrm>
        </p:spPr>
        <p:txBody>
          <a:bodyPr/>
          <a:lstStyle/>
          <a:p>
            <a:r>
              <a:rPr lang="en-US" sz="2400" dirty="0"/>
              <a:t>Data Imputation and Coverage</a:t>
            </a:r>
          </a:p>
          <a:p>
            <a:pPr lvl="1"/>
            <a:r>
              <a:rPr lang="en-US" sz="2000" dirty="0"/>
              <a:t>91% of records dropped enabling imputation</a:t>
            </a:r>
          </a:p>
          <a:p>
            <a:pPr lvl="1"/>
            <a:r>
              <a:rPr lang="en-US" sz="2000" dirty="0"/>
              <a:t>Major economies US, Canada absent from study as a result</a:t>
            </a:r>
          </a:p>
          <a:p>
            <a:r>
              <a:rPr lang="en-US" sz="2400" dirty="0"/>
              <a:t>Extreme Poverty Rates</a:t>
            </a:r>
          </a:p>
          <a:p>
            <a:pPr lvl="1"/>
            <a:r>
              <a:rPr lang="en-US" sz="2000" b="1" dirty="0"/>
              <a:t>21%</a:t>
            </a:r>
            <a:r>
              <a:rPr lang="en-US" sz="2000" dirty="0"/>
              <a:t> of countries had poverty &gt;$10k or &lt;$3k</a:t>
            </a:r>
          </a:p>
          <a:p>
            <a:pPr lvl="1"/>
            <a:r>
              <a:rPr lang="en-US" sz="2000" dirty="0"/>
              <a:t>Top 15 wealthiest countries: </a:t>
            </a:r>
            <a:r>
              <a:rPr lang="en-US" sz="2000" b="1" dirty="0"/>
              <a:t>avg GDP $49,927</a:t>
            </a:r>
          </a:p>
          <a:p>
            <a:pPr lvl="1"/>
            <a:r>
              <a:rPr lang="en-US" sz="2000" dirty="0"/>
              <a:t>Top 15 least wealthy: </a:t>
            </a:r>
            <a:r>
              <a:rPr lang="en-US" sz="2000" b="1" dirty="0"/>
              <a:t>avg GDP $1,384</a:t>
            </a:r>
          </a:p>
          <a:p>
            <a:r>
              <a:rPr lang="en-US" sz="2400" dirty="0"/>
              <a:t>Feature Change Comparing GDP Extremes (Top 15)</a:t>
            </a:r>
          </a:p>
          <a:p>
            <a:pPr lvl="1"/>
            <a:r>
              <a:rPr lang="en-US" sz="2000" dirty="0"/>
              <a:t>CPIA score: </a:t>
            </a:r>
            <a:r>
              <a:rPr lang="en-US" sz="2000" b="1" dirty="0"/>
              <a:t>Up 3%</a:t>
            </a:r>
          </a:p>
          <a:p>
            <a:pPr lvl="1"/>
            <a:r>
              <a:rPr lang="en-US" sz="2000" dirty="0"/>
              <a:t>Education spending: </a:t>
            </a:r>
            <a:r>
              <a:rPr lang="en-US" sz="2000" b="1" dirty="0"/>
              <a:t>Up 17%</a:t>
            </a:r>
          </a:p>
          <a:p>
            <a:pPr lvl="1"/>
            <a:r>
              <a:rPr lang="en-US" sz="2000" dirty="0"/>
              <a:t>College enrollment: </a:t>
            </a:r>
            <a:r>
              <a:rPr lang="en-US" sz="2000" b="1" dirty="0"/>
              <a:t>Up 287%</a:t>
            </a:r>
          </a:p>
          <a:p>
            <a:pPr lvl="1"/>
            <a:r>
              <a:rPr lang="en-US" sz="2000" dirty="0"/>
              <a:t>Middle class income: </a:t>
            </a:r>
            <a:r>
              <a:rPr lang="en-US" sz="2000" b="1" dirty="0"/>
              <a:t>Up 8%</a:t>
            </a:r>
          </a:p>
          <a:p>
            <a:pPr lvl="1"/>
            <a:r>
              <a:rPr lang="en-US" sz="2000" dirty="0"/>
              <a:t>Top 10% income: </a:t>
            </a:r>
            <a:r>
              <a:rPr lang="en-US" sz="2000" b="1" dirty="0"/>
              <a:t>Down 16%</a:t>
            </a:r>
          </a:p>
          <a:p>
            <a:pPr lvl="1"/>
            <a:r>
              <a:rPr lang="en-US" sz="2000" dirty="0"/>
              <a:t>Trade Activity: </a:t>
            </a:r>
            <a:r>
              <a:rPr lang="en-US" sz="2000" b="1" dirty="0"/>
              <a:t>Up &gt; 10,000%</a:t>
            </a:r>
          </a:p>
        </p:txBody>
      </p:sp>
      <p:sp>
        <p:nvSpPr>
          <p:cNvPr id="5" name="Content Placeholder 3">
            <a:extLst>
              <a:ext uri="{FF2B5EF4-FFF2-40B4-BE49-F238E27FC236}">
                <a16:creationId xmlns:a16="http://schemas.microsoft.com/office/drawing/2014/main" id="{10DE5D3E-9EEB-4D98-8A4E-843B449C6BA7}"/>
              </a:ext>
            </a:extLst>
          </p:cNvPr>
          <p:cNvSpPr txBox="1">
            <a:spLocks/>
          </p:cNvSpPr>
          <p:nvPr/>
        </p:nvSpPr>
        <p:spPr>
          <a:xfrm>
            <a:off x="6096000" y="1354648"/>
            <a:ext cx="5257800" cy="52108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baseline="0">
                <a:solidFill>
                  <a:schemeClr val="accent4">
                    <a:lumMod val="50000"/>
                  </a:schemeClr>
                </a:solidFill>
                <a:latin typeface="Bahnschrift Light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baseline="0" dirty="0" smtClean="0">
                <a:solidFill>
                  <a:schemeClr val="accent4">
                    <a:lumMod val="50000"/>
                  </a:schemeClr>
                </a:solidFill>
                <a:latin typeface="Bahnschrift Light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v"/>
              <a:defRPr lang="en-US" sz="2000" kern="1200" baseline="0" dirty="0" smtClean="0">
                <a:solidFill>
                  <a:schemeClr val="accent4">
                    <a:lumMod val="50000"/>
                  </a:schemeClr>
                </a:solidFill>
                <a:latin typeface="Bahnschrift Light Condensed" panose="020B0502040204020203" pitchFamily="34" charset="0"/>
                <a:ea typeface="+mn-ea"/>
                <a:cs typeface="+mn-cs"/>
              </a:defRPr>
            </a:lvl3pPr>
            <a:lvl4pPr marL="1657350" indent="-285750" algn="l" defTabSz="914400" rtl="0" eaLnBrk="1" latinLnBrk="0" hangingPunct="1">
              <a:lnSpc>
                <a:spcPct val="90000"/>
              </a:lnSpc>
              <a:spcBef>
                <a:spcPts val="500"/>
              </a:spcBef>
              <a:buFont typeface="Wingdings" panose="05000000000000000000" pitchFamily="2" charset="2"/>
              <a:buChar char="Ø"/>
              <a:defRPr lang="en-US" sz="1600" kern="1200" baseline="0" dirty="0" smtClean="0">
                <a:solidFill>
                  <a:schemeClr val="accent4">
                    <a:lumMod val="50000"/>
                  </a:schemeClr>
                </a:solidFill>
                <a:latin typeface="Bahnschrift Light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lang="en-US" sz="1400" kern="1200" baseline="0" dirty="0" smtClean="0">
                <a:solidFill>
                  <a:schemeClr val="accent4">
                    <a:lumMod val="50000"/>
                  </a:schemeClr>
                </a:solidFill>
                <a:latin typeface="Bahnschrift Light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Feature Correlations</a:t>
            </a:r>
          </a:p>
          <a:p>
            <a:pPr lvl="1"/>
            <a:r>
              <a:rPr lang="en-US" sz="2000" dirty="0"/>
              <a:t>All income features correlated</a:t>
            </a:r>
          </a:p>
          <a:p>
            <a:pPr lvl="1"/>
            <a:r>
              <a:rPr lang="en-US" sz="2000" dirty="0"/>
              <a:t>Commodity imports &gt;&gt;&gt; exports</a:t>
            </a:r>
          </a:p>
          <a:p>
            <a:pPr lvl="1"/>
            <a:r>
              <a:rPr lang="en-US" sz="2000" dirty="0"/>
              <a:t>CPIA inclusion &gt;&gt;&gt; gender, resources, regulation</a:t>
            </a:r>
          </a:p>
          <a:p>
            <a:r>
              <a:rPr lang="en-US" sz="2400" dirty="0"/>
              <a:t>Model Performance</a:t>
            </a:r>
          </a:p>
          <a:p>
            <a:pPr lvl="1"/>
            <a:r>
              <a:rPr lang="en-US" sz="2000" dirty="0"/>
              <a:t>Multi-Class Support Vector Machine Classifier</a:t>
            </a:r>
          </a:p>
          <a:p>
            <a:pPr lvl="2"/>
            <a:r>
              <a:rPr lang="en-US" sz="1800" b="1" dirty="0"/>
              <a:t>Precision and Accuracy 96%</a:t>
            </a:r>
          </a:p>
          <a:p>
            <a:pPr lvl="2"/>
            <a:r>
              <a:rPr lang="en-US" sz="1800" dirty="0"/>
              <a:t>Top predictors: </a:t>
            </a:r>
          </a:p>
          <a:p>
            <a:pPr lvl="3"/>
            <a:r>
              <a:rPr lang="en-US" b="1" dirty="0"/>
              <a:t>Commodity trade</a:t>
            </a:r>
          </a:p>
          <a:p>
            <a:pPr lvl="3"/>
            <a:r>
              <a:rPr lang="en-US" b="1" dirty="0"/>
              <a:t>Middle class</a:t>
            </a:r>
          </a:p>
          <a:p>
            <a:pPr lvl="3"/>
            <a:r>
              <a:rPr lang="en-US" b="1" dirty="0"/>
              <a:t>Education spending</a:t>
            </a:r>
          </a:p>
        </p:txBody>
      </p:sp>
    </p:spTree>
    <p:extLst>
      <p:ext uri="{BB962C8B-B14F-4D97-AF65-F5344CB8AC3E}">
        <p14:creationId xmlns:p14="http://schemas.microsoft.com/office/powerpoint/2010/main" val="44166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DDE40-0395-44D0-A49D-07243BC20E50}"/>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2A340456-A6D6-4B55-B473-2253A47548F3}"/>
              </a:ext>
            </a:extLst>
          </p:cNvPr>
          <p:cNvSpPr>
            <a:spLocks noGrp="1"/>
          </p:cNvSpPr>
          <p:nvPr>
            <p:ph idx="1"/>
          </p:nvPr>
        </p:nvSpPr>
        <p:spPr/>
        <p:txBody>
          <a:bodyPr/>
          <a:lstStyle/>
          <a:p>
            <a:r>
              <a:rPr lang="en-US" dirty="0"/>
              <a:t>Models accurately predicted both </a:t>
            </a:r>
            <a:r>
              <a:rPr lang="en-US" b="1" dirty="0"/>
              <a:t>poverty</a:t>
            </a:r>
            <a:r>
              <a:rPr lang="en-US" dirty="0"/>
              <a:t>, and </a:t>
            </a:r>
            <a:r>
              <a:rPr lang="en-US" b="1" dirty="0"/>
              <a:t>GDP</a:t>
            </a:r>
            <a:r>
              <a:rPr lang="en-US" dirty="0"/>
              <a:t>, offering valuable guidance for </a:t>
            </a:r>
            <a:r>
              <a:rPr lang="en-US" b="1" dirty="0"/>
              <a:t>Countr23’s policy decisions</a:t>
            </a:r>
          </a:p>
          <a:p>
            <a:r>
              <a:rPr lang="en-US" b="1" dirty="0"/>
              <a:t>Commodity trade</a:t>
            </a:r>
            <a:r>
              <a:rPr lang="en-US" dirty="0"/>
              <a:t>, </a:t>
            </a:r>
            <a:r>
              <a:rPr lang="en-US" b="1" dirty="0"/>
              <a:t>income distribution</a:t>
            </a:r>
            <a:r>
              <a:rPr lang="en-US" dirty="0"/>
              <a:t>, and </a:t>
            </a:r>
            <a:r>
              <a:rPr lang="en-US" b="1" dirty="0"/>
              <a:t>education</a:t>
            </a:r>
            <a:r>
              <a:rPr lang="en-US" dirty="0"/>
              <a:t> emerged as the most influential factors in the study for both target outcomes</a:t>
            </a:r>
          </a:p>
          <a:p>
            <a:r>
              <a:rPr lang="en-US" b="1" dirty="0"/>
              <a:t>Collinearity observed </a:t>
            </a:r>
            <a:r>
              <a:rPr lang="en-US" dirty="0"/>
              <a:t>amongst specific trade and income variables – further analysis recommended</a:t>
            </a:r>
          </a:p>
          <a:p>
            <a:r>
              <a:rPr lang="en-US" b="1" dirty="0"/>
              <a:t>Government transparency </a:t>
            </a:r>
            <a:r>
              <a:rPr lang="en-US" dirty="0"/>
              <a:t>was a significant predictor of GDP, though its non-linear relationship calls for deeper study</a:t>
            </a:r>
          </a:p>
          <a:p>
            <a:r>
              <a:rPr lang="en-US" b="1" dirty="0"/>
              <a:t>Healthcare’s</a:t>
            </a:r>
            <a:r>
              <a:rPr lang="en-US" dirty="0"/>
              <a:t> impact on the economy could not be determined due to lack of data; additional data collection and analysis are recommended</a:t>
            </a:r>
          </a:p>
        </p:txBody>
      </p:sp>
    </p:spTree>
    <p:extLst>
      <p:ext uri="{BB962C8B-B14F-4D97-AF65-F5344CB8AC3E}">
        <p14:creationId xmlns:p14="http://schemas.microsoft.com/office/powerpoint/2010/main" val="61951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2F41-0CFE-4F49-9D56-1B19366BC73A}"/>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59140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22DA41-7503-476A-8BFB-FD0FCD15363B}"/>
              </a:ext>
            </a:extLst>
          </p:cNvPr>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35B6EF9A-5C60-4745-8ECC-E179E932E242}"/>
              </a:ext>
            </a:extLst>
          </p:cNvPr>
          <p:cNvSpPr>
            <a:spLocks noGrp="1"/>
          </p:cNvSpPr>
          <p:nvPr>
            <p:ph idx="1"/>
          </p:nvPr>
        </p:nvSpPr>
        <p:spPr>
          <a:xfrm>
            <a:off x="838200" y="1330036"/>
            <a:ext cx="5257800" cy="5210837"/>
          </a:xfrm>
        </p:spPr>
        <p:txBody>
          <a:bodyPr>
            <a:normAutofit/>
          </a:bodyPr>
          <a:lstStyle/>
          <a:p>
            <a:r>
              <a:rPr lang="en-US" dirty="0"/>
              <a:t>Data Collection</a:t>
            </a:r>
          </a:p>
          <a:p>
            <a:r>
              <a:rPr lang="en-US" dirty="0"/>
              <a:t>Perform data wrangling</a:t>
            </a:r>
          </a:p>
          <a:p>
            <a:pPr lvl="1"/>
            <a:r>
              <a:rPr lang="en-US" dirty="0"/>
              <a:t>Clean, restructure, and standardize labels</a:t>
            </a:r>
          </a:p>
          <a:p>
            <a:pPr lvl="1"/>
            <a:r>
              <a:rPr lang="en-US" dirty="0"/>
              <a:t>Merge tables</a:t>
            </a:r>
          </a:p>
          <a:p>
            <a:pPr lvl="1"/>
            <a:r>
              <a:rPr lang="en-US" dirty="0"/>
              <a:t>Remove redundant or non-informative information</a:t>
            </a:r>
          </a:p>
          <a:p>
            <a:pPr lvl="1"/>
            <a:r>
              <a:rPr lang="en-US" dirty="0"/>
              <a:t>Handle missing data</a:t>
            </a:r>
          </a:p>
          <a:p>
            <a:pPr lvl="1"/>
            <a:r>
              <a:rPr lang="en-US" dirty="0"/>
              <a:t>Transform Data</a:t>
            </a:r>
          </a:p>
          <a:p>
            <a:r>
              <a:rPr lang="en-US" dirty="0"/>
              <a:t>Perform exploratory data analysis (EDA)</a:t>
            </a:r>
          </a:p>
          <a:p>
            <a:pPr lvl="1"/>
            <a:r>
              <a:rPr lang="en-US" dirty="0"/>
              <a:t>SQL Querying</a:t>
            </a:r>
          </a:p>
          <a:p>
            <a:pPr lvl="1"/>
            <a:r>
              <a:rPr lang="en-US" dirty="0"/>
              <a:t>Data Visualization</a:t>
            </a:r>
          </a:p>
          <a:p>
            <a:pPr lvl="1"/>
            <a:endParaRPr lang="en-US" dirty="0"/>
          </a:p>
          <a:p>
            <a:endParaRPr lang="en-US" dirty="0"/>
          </a:p>
          <a:p>
            <a:pPr lvl="1"/>
            <a:endParaRPr lang="en-US" dirty="0"/>
          </a:p>
        </p:txBody>
      </p:sp>
      <p:sp>
        <p:nvSpPr>
          <p:cNvPr id="6" name="Content Placeholder 3">
            <a:extLst>
              <a:ext uri="{FF2B5EF4-FFF2-40B4-BE49-F238E27FC236}">
                <a16:creationId xmlns:a16="http://schemas.microsoft.com/office/drawing/2014/main" id="{C7F860F0-116A-4D0C-9547-B83AF3868264}"/>
              </a:ext>
            </a:extLst>
          </p:cNvPr>
          <p:cNvSpPr txBox="1">
            <a:spLocks/>
          </p:cNvSpPr>
          <p:nvPr/>
        </p:nvSpPr>
        <p:spPr>
          <a:xfrm>
            <a:off x="6218582" y="1354648"/>
            <a:ext cx="5257800" cy="52108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baseline="0">
                <a:solidFill>
                  <a:schemeClr val="accent4">
                    <a:lumMod val="50000"/>
                  </a:schemeClr>
                </a:solidFill>
                <a:latin typeface="Bahnschrift Light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baseline="0" dirty="0" smtClean="0">
                <a:solidFill>
                  <a:schemeClr val="accent4">
                    <a:lumMod val="50000"/>
                  </a:schemeClr>
                </a:solidFill>
                <a:latin typeface="Bahnschrift Light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v"/>
              <a:defRPr lang="en-US" sz="2000" kern="1200" baseline="0" dirty="0" smtClean="0">
                <a:solidFill>
                  <a:schemeClr val="accent4">
                    <a:lumMod val="50000"/>
                  </a:schemeClr>
                </a:solidFill>
                <a:latin typeface="Bahnschrift Light Condensed" panose="020B0502040204020203" pitchFamily="34" charset="0"/>
                <a:ea typeface="+mn-ea"/>
                <a:cs typeface="+mn-cs"/>
              </a:defRPr>
            </a:lvl3pPr>
            <a:lvl4pPr marL="1657350" indent="-285750" algn="l" defTabSz="914400" rtl="0" eaLnBrk="1" latinLnBrk="0" hangingPunct="1">
              <a:lnSpc>
                <a:spcPct val="90000"/>
              </a:lnSpc>
              <a:spcBef>
                <a:spcPts val="500"/>
              </a:spcBef>
              <a:buFont typeface="Wingdings" panose="05000000000000000000" pitchFamily="2" charset="2"/>
              <a:buChar char="Ø"/>
              <a:defRPr lang="en-US" sz="1600" kern="1200" baseline="0" dirty="0" smtClean="0">
                <a:solidFill>
                  <a:schemeClr val="accent4">
                    <a:lumMod val="50000"/>
                  </a:schemeClr>
                </a:solidFill>
                <a:latin typeface="Bahnschrift Light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lang="en-US" sz="1400" kern="1200" baseline="0" dirty="0" smtClean="0">
                <a:solidFill>
                  <a:schemeClr val="accent4">
                    <a:lumMod val="50000"/>
                  </a:schemeClr>
                </a:solidFill>
                <a:latin typeface="Bahnschrift Light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Perform predictive analysis</a:t>
            </a:r>
          </a:p>
          <a:p>
            <a:pPr lvl="1"/>
            <a:r>
              <a:rPr lang="en-US" dirty="0"/>
              <a:t>Analyze poverty</a:t>
            </a:r>
          </a:p>
          <a:p>
            <a:pPr lvl="2"/>
            <a:r>
              <a:rPr lang="en-US" dirty="0"/>
              <a:t>Regression models</a:t>
            </a:r>
          </a:p>
          <a:p>
            <a:pPr lvl="2"/>
            <a:r>
              <a:rPr lang="en-US" dirty="0"/>
              <a:t>Classification models</a:t>
            </a:r>
          </a:p>
          <a:p>
            <a:pPr lvl="1"/>
            <a:r>
              <a:rPr lang="en-US" dirty="0"/>
              <a:t>Analyze GDP</a:t>
            </a:r>
          </a:p>
          <a:p>
            <a:pPr lvl="2"/>
            <a:r>
              <a:rPr lang="en-US" dirty="0"/>
              <a:t>Regression models</a:t>
            </a:r>
          </a:p>
          <a:p>
            <a:pPr lvl="2"/>
            <a:r>
              <a:rPr lang="en-US" dirty="0"/>
              <a:t>Classification models</a:t>
            </a:r>
          </a:p>
          <a:p>
            <a:pPr lvl="1"/>
            <a:endParaRPr lang="en-US" dirty="0"/>
          </a:p>
          <a:p>
            <a:endParaRPr lang="en-US" dirty="0"/>
          </a:p>
          <a:p>
            <a:pPr lvl="1"/>
            <a:endParaRPr lang="en-US" dirty="0"/>
          </a:p>
        </p:txBody>
      </p:sp>
    </p:spTree>
    <p:extLst>
      <p:ext uri="{BB962C8B-B14F-4D97-AF65-F5344CB8AC3E}">
        <p14:creationId xmlns:p14="http://schemas.microsoft.com/office/powerpoint/2010/main" val="113249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A3EF2-E3DF-4AAD-A4FF-93540C6C1D47}"/>
              </a:ext>
            </a:extLst>
          </p:cNvPr>
          <p:cNvSpPr>
            <a:spLocks noGrp="1"/>
          </p:cNvSpPr>
          <p:nvPr>
            <p:ph type="title"/>
          </p:nvPr>
        </p:nvSpPr>
        <p:spPr/>
        <p:txBody>
          <a:bodyPr/>
          <a:lstStyle/>
          <a:p>
            <a:r>
              <a:rPr lang="en-US" dirty="0"/>
              <a:t>Data Collection &amp; </a:t>
            </a:r>
            <a:br>
              <a:rPr lang="en-US" dirty="0"/>
            </a:br>
            <a:r>
              <a:rPr lang="en-US" dirty="0"/>
              <a:t>Data Wrangling</a:t>
            </a:r>
          </a:p>
        </p:txBody>
      </p:sp>
    </p:spTree>
    <p:extLst>
      <p:ext uri="{BB962C8B-B14F-4D97-AF65-F5344CB8AC3E}">
        <p14:creationId xmlns:p14="http://schemas.microsoft.com/office/powerpoint/2010/main" val="402471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6962-2852-4A6F-93D7-9B2168FB1234}"/>
              </a:ext>
            </a:extLst>
          </p:cNvPr>
          <p:cNvSpPr>
            <a:spLocks noGrp="1"/>
          </p:cNvSpPr>
          <p:nvPr>
            <p:ph type="title"/>
          </p:nvPr>
        </p:nvSpPr>
        <p:spPr/>
        <p:txBody>
          <a:bodyPr/>
          <a:lstStyle/>
          <a:p>
            <a:r>
              <a:rPr lang="en-US" dirty="0"/>
              <a:t>Data Collection</a:t>
            </a:r>
          </a:p>
        </p:txBody>
      </p:sp>
      <p:graphicFrame>
        <p:nvGraphicFramePr>
          <p:cNvPr id="4" name="Content Placeholder 3">
            <a:extLst>
              <a:ext uri="{FF2B5EF4-FFF2-40B4-BE49-F238E27FC236}">
                <a16:creationId xmlns:a16="http://schemas.microsoft.com/office/drawing/2014/main" id="{5532D3EF-8F4D-4E29-AF21-11754E3EAFC6}"/>
              </a:ext>
            </a:extLst>
          </p:cNvPr>
          <p:cNvGraphicFramePr>
            <a:graphicFrameLocks noGrp="1"/>
          </p:cNvGraphicFramePr>
          <p:nvPr>
            <p:ph idx="1"/>
            <p:extLst>
              <p:ext uri="{D42A27DB-BD31-4B8C-83A1-F6EECF244321}">
                <p14:modId xmlns:p14="http://schemas.microsoft.com/office/powerpoint/2010/main" val="2456762067"/>
              </p:ext>
            </p:extLst>
          </p:nvPr>
        </p:nvGraphicFramePr>
        <p:xfrm>
          <a:off x="838200" y="1595797"/>
          <a:ext cx="6850224" cy="5210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33D6A8B-B4A7-4D3C-8264-866DC75D5707}"/>
              </a:ext>
            </a:extLst>
          </p:cNvPr>
          <p:cNvPicPr>
            <a:picLocks noChangeAspect="1"/>
          </p:cNvPicPr>
          <p:nvPr/>
        </p:nvPicPr>
        <p:blipFill>
          <a:blip r:embed="rId8"/>
          <a:stretch>
            <a:fillRect/>
          </a:stretch>
        </p:blipFill>
        <p:spPr>
          <a:xfrm>
            <a:off x="8076508" y="2356607"/>
            <a:ext cx="2943636" cy="1257475"/>
          </a:xfrm>
          <a:prstGeom prst="rect">
            <a:avLst/>
          </a:prstGeom>
        </p:spPr>
      </p:pic>
      <p:pic>
        <p:nvPicPr>
          <p:cNvPr id="8" name="Picture 7">
            <a:extLst>
              <a:ext uri="{FF2B5EF4-FFF2-40B4-BE49-F238E27FC236}">
                <a16:creationId xmlns:a16="http://schemas.microsoft.com/office/drawing/2014/main" id="{A807AB3D-5E3E-42D0-BF26-96B8BB952DEB}"/>
              </a:ext>
            </a:extLst>
          </p:cNvPr>
          <p:cNvPicPr>
            <a:picLocks noChangeAspect="1"/>
          </p:cNvPicPr>
          <p:nvPr/>
        </p:nvPicPr>
        <p:blipFill>
          <a:blip r:embed="rId9"/>
          <a:stretch>
            <a:fillRect/>
          </a:stretch>
        </p:blipFill>
        <p:spPr>
          <a:xfrm>
            <a:off x="8076508" y="4569144"/>
            <a:ext cx="2920412" cy="774474"/>
          </a:xfrm>
          <a:prstGeom prst="rect">
            <a:avLst/>
          </a:prstGeom>
        </p:spPr>
      </p:pic>
    </p:spTree>
    <p:extLst>
      <p:ext uri="{BB962C8B-B14F-4D97-AF65-F5344CB8AC3E}">
        <p14:creationId xmlns:p14="http://schemas.microsoft.com/office/powerpoint/2010/main" val="192729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6366-C382-4012-B350-6A4088B2BBD0}"/>
              </a:ext>
            </a:extLst>
          </p:cNvPr>
          <p:cNvSpPr>
            <a:spLocks noGrp="1"/>
          </p:cNvSpPr>
          <p:nvPr>
            <p:ph type="title"/>
          </p:nvPr>
        </p:nvSpPr>
        <p:spPr/>
        <p:txBody>
          <a:bodyPr/>
          <a:lstStyle/>
          <a:p>
            <a:r>
              <a:rPr lang="en-US" dirty="0"/>
              <a:t>Data Collection – Target Data</a:t>
            </a:r>
          </a:p>
        </p:txBody>
      </p:sp>
      <p:sp>
        <p:nvSpPr>
          <p:cNvPr id="3" name="Content Placeholder 2">
            <a:extLst>
              <a:ext uri="{FF2B5EF4-FFF2-40B4-BE49-F238E27FC236}">
                <a16:creationId xmlns:a16="http://schemas.microsoft.com/office/drawing/2014/main" id="{7B81EDF7-1FEF-4995-8A29-85A8204FEDF8}"/>
              </a:ext>
            </a:extLst>
          </p:cNvPr>
          <p:cNvSpPr>
            <a:spLocks noGrp="1"/>
          </p:cNvSpPr>
          <p:nvPr>
            <p:ph idx="1"/>
          </p:nvPr>
        </p:nvSpPr>
        <p:spPr/>
        <p:txBody>
          <a:bodyPr/>
          <a:lstStyle/>
          <a:p>
            <a:r>
              <a:rPr lang="en-US" b="1" i="0" dirty="0">
                <a:effectLst/>
              </a:rPr>
              <a:t>Gross Domestic Product per capita (</a:t>
            </a:r>
            <a:r>
              <a:rPr lang="en-US" b="1" i="0" dirty="0" err="1">
                <a:effectLst/>
              </a:rPr>
              <a:t>df_gdp</a:t>
            </a:r>
            <a:r>
              <a:rPr lang="en-US" b="1" dirty="0">
                <a:effectLst/>
              </a:rPr>
              <a:t>)</a:t>
            </a:r>
            <a:r>
              <a:rPr lang="en-US" dirty="0"/>
              <a:t> </a:t>
            </a:r>
            <a:r>
              <a:rPr lang="en-US" b="0" dirty="0">
                <a:effectLst/>
              </a:rPr>
              <a:t>[$US/Capita] </a:t>
            </a:r>
            <a:r>
              <a:rPr lang="en-US" i="0" dirty="0">
                <a:effectLst/>
              </a:rPr>
              <a:t>- Monetary value of all goods and services produced within a country's borders - seen as a key indicator of economic health</a:t>
            </a:r>
          </a:p>
          <a:p>
            <a:pPr marL="0" indent="0">
              <a:buNone/>
            </a:pPr>
            <a:endParaRPr lang="en-US" b="0" i="0" dirty="0">
              <a:effectLst/>
            </a:endParaRPr>
          </a:p>
          <a:p>
            <a:r>
              <a:rPr lang="en-US" b="1" i="0" dirty="0">
                <a:effectLst/>
              </a:rPr>
              <a:t>Poverty Score (</a:t>
            </a:r>
            <a:r>
              <a:rPr lang="en-US" b="1" i="0" dirty="0" err="1">
                <a:effectLst/>
              </a:rPr>
              <a:t>df_pov</a:t>
            </a:r>
            <a:r>
              <a:rPr lang="en-US" b="1" dirty="0">
                <a:effectLst/>
              </a:rPr>
              <a:t>)</a:t>
            </a:r>
            <a:r>
              <a:rPr lang="en-US" dirty="0"/>
              <a:t> </a:t>
            </a:r>
            <a:r>
              <a:rPr lang="en-US" b="0" dirty="0">
                <a:effectLst/>
              </a:rPr>
              <a:t>[%Population] </a:t>
            </a:r>
            <a:r>
              <a:rPr lang="en-US" b="0" i="0" dirty="0">
                <a:effectLst/>
              </a:rPr>
              <a:t>- The percentage of the country's population that is at or below the poverty line as measured by the United Nations</a:t>
            </a:r>
          </a:p>
          <a:p>
            <a:endParaRPr lang="en-US" dirty="0"/>
          </a:p>
        </p:txBody>
      </p:sp>
    </p:spTree>
    <p:extLst>
      <p:ext uri="{BB962C8B-B14F-4D97-AF65-F5344CB8AC3E}">
        <p14:creationId xmlns:p14="http://schemas.microsoft.com/office/powerpoint/2010/main" val="221332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untry23" id="{BAD3E893-FDFD-4207-A94E-55C9F148EE8A}" vid="{0AF8F960-850D-4605-B57A-5074971906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Country23</Template>
  <TotalTime>3331</TotalTime>
  <Words>3829</Words>
  <Application>Microsoft Office PowerPoint</Application>
  <PresentationFormat>Widescreen</PresentationFormat>
  <Paragraphs>729</Paragraphs>
  <Slides>58</Slides>
  <Notes>24</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7" baseType="lpstr">
      <vt:lpstr>Arial</vt:lpstr>
      <vt:lpstr>Bahnschrift Condensed</vt:lpstr>
      <vt:lpstr>Bahnschrift Light Condensed</vt:lpstr>
      <vt:lpstr>Calibri</vt:lpstr>
      <vt:lpstr>Calibri Light</vt:lpstr>
      <vt:lpstr>Symbol</vt:lpstr>
      <vt:lpstr>Wingdings</vt:lpstr>
      <vt:lpstr>Office Theme</vt:lpstr>
      <vt:lpstr>Worksheet</vt:lpstr>
      <vt:lpstr>Country Twenty-Three</vt:lpstr>
      <vt:lpstr>Outline</vt:lpstr>
      <vt:lpstr>Executive Summary</vt:lpstr>
      <vt:lpstr>Introduction</vt:lpstr>
      <vt:lpstr>Methodology</vt:lpstr>
      <vt:lpstr>Methodology</vt:lpstr>
      <vt:lpstr>Data Collection &amp;  Data Wrangling</vt:lpstr>
      <vt:lpstr>Data Collection</vt:lpstr>
      <vt:lpstr>Data Collection – Target Data</vt:lpstr>
      <vt:lpstr>Data Collection – Feature Dataframes (CPIA Scores)</vt:lpstr>
      <vt:lpstr>Data Collection – Feature Dataframes (Financial)</vt:lpstr>
      <vt:lpstr>Data Collection – Feature Dataframes (Other)</vt:lpstr>
      <vt:lpstr>Data Wrangling – Overview</vt:lpstr>
      <vt:lpstr>Data Wrangling – Clean Data (1 of 3)</vt:lpstr>
      <vt:lpstr>Data Wrangling - Clean Data (2 of 3)</vt:lpstr>
      <vt:lpstr>Data Wrangling – Clean Data (3 of 3)</vt:lpstr>
      <vt:lpstr>Data Wrangling – Merge Data</vt:lpstr>
      <vt:lpstr>Data Wrangling – Reduce Non-Informative Data</vt:lpstr>
      <vt:lpstr>Data Wrangling – Manage Missing Data (1 of 3)</vt:lpstr>
      <vt:lpstr>Data Wrangling – Manage Missing Data (2 or 3)</vt:lpstr>
      <vt:lpstr>Data Wrangling – Manage Missing Data (3 or 3)</vt:lpstr>
      <vt:lpstr>Data Wrangling – Transform Data</vt:lpstr>
      <vt:lpstr>Data Wrangling – Transformation Results</vt:lpstr>
      <vt:lpstr>Exploratory Data Analysis (EDA)</vt:lpstr>
      <vt:lpstr>Exploratory Data Analysis Approach</vt:lpstr>
      <vt:lpstr>EDA – General Information about Poverty Dataframe</vt:lpstr>
      <vt:lpstr>EDA – Countries with Highest and Lowest Poverty Rates</vt:lpstr>
      <vt:lpstr>EDA – Fringe Poverty Values vs Feature Values</vt:lpstr>
      <vt:lpstr>EDA – General Information about GDP Dataframe</vt:lpstr>
      <vt:lpstr>EDA – Countries with Highest and Lowest GDP Values</vt:lpstr>
      <vt:lpstr>EDA – Fringe GDP Values vs Feature Values</vt:lpstr>
      <vt:lpstr>Data Visualization</vt:lpstr>
      <vt:lpstr>Visualization Approach</vt:lpstr>
      <vt:lpstr>Visualization – Box &amp; Bubble Plot of Poverty by Region</vt:lpstr>
      <vt:lpstr>Visualization – Bar and Line Chart of Poverty by Region</vt:lpstr>
      <vt:lpstr>Visualization – Scatter Plot of Poverty vs CPIA Scores</vt:lpstr>
      <vt:lpstr>Visualization – Scatter Plot of Poverty vs Income</vt:lpstr>
      <vt:lpstr>Visualization – Scatter Plot of Poverty vs Trade &amp; Education</vt:lpstr>
      <vt:lpstr>Visualization – Heatmap of Poverty Feature Collinearity</vt:lpstr>
      <vt:lpstr>Visualization – Box &amp; Bubble Plot of GDP by Region</vt:lpstr>
      <vt:lpstr>Visualization – Bar &amp; Line chart of GDP by Region</vt:lpstr>
      <vt:lpstr>Visualization – Scatter Plot GDP vs CPIA Scores</vt:lpstr>
      <vt:lpstr>Visualization – Scatter Plot of GDP vs Income</vt:lpstr>
      <vt:lpstr>Visualization – Scatter Plot of GDP vs Trade &amp; Education</vt:lpstr>
      <vt:lpstr>Visualization – Heatmap of GDP Feature Collinearity</vt:lpstr>
      <vt:lpstr>Predictive Analysis</vt:lpstr>
      <vt:lpstr>Predictive Analysis Approach - Preprocessing</vt:lpstr>
      <vt:lpstr>Predictive Analysis Approach – Training &amp; Testing</vt:lpstr>
      <vt:lpstr>Predictive Analysis - Model Evaluation</vt:lpstr>
      <vt:lpstr>Predictive Analysis – Poverty Model Comparison</vt:lpstr>
      <vt:lpstr>Predictive Analysis – Poverty Feature Importance </vt:lpstr>
      <vt:lpstr>Predictive Analysis – GDP Model Comparison</vt:lpstr>
      <vt:lpstr>Predictive Analysis – GDP Feature Importance</vt:lpstr>
      <vt:lpstr>Results &amp;  Conclusion</vt:lpstr>
      <vt:lpstr>Results from Poverty Data</vt:lpstr>
      <vt:lpstr>Results from GDP Data</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Country Twenty-Three</dc:title>
  <dc:creator>t x</dc:creator>
  <cp:lastModifiedBy>t x</cp:lastModifiedBy>
  <cp:revision>6</cp:revision>
  <dcterms:created xsi:type="dcterms:W3CDTF">2025-04-05T15:24:07Z</dcterms:created>
  <dcterms:modified xsi:type="dcterms:W3CDTF">2025-04-28T21:25:40Z</dcterms:modified>
</cp:coreProperties>
</file>